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9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3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3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8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09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16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579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8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3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srgbClr val="008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F69A-EBE9-AF43-9F9D-055648C1A005}" type="datetimeFigureOut">
              <a:rPr lang="en-US" smtClean="0"/>
              <a:t>7/8/2017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41BE2-6550-1F41-B0BC-3119CB022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9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Back Yard Project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Group 4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Charles Daughters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Christopher Goff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Priscilla Hernandez</a:t>
            </a: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Edward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Hesson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Matthew Patthey</a:t>
            </a:r>
          </a:p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517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42" y="1331319"/>
            <a:ext cx="3640489" cy="245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Fence</a:t>
            </a:r>
          </a:p>
          <a:p>
            <a:r>
              <a:rPr lang="en-US" dirty="0"/>
              <a:t>Deck</a:t>
            </a:r>
          </a:p>
          <a:p>
            <a:r>
              <a:rPr lang="en-US" dirty="0"/>
              <a:t>Flower Bed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250" y="1331319"/>
            <a:ext cx="3771598" cy="2411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7250" y="3850192"/>
            <a:ext cx="3771598" cy="252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5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Line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Start:		MMM DD, YYYY</a:t>
            </a:r>
          </a:p>
          <a:p>
            <a:r>
              <a:rPr lang="en-US" dirty="0"/>
              <a:t>End:		MMM DD, YYYY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407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Tools    										$</a:t>
            </a:r>
            <a:r>
              <a:rPr lang="en-US" u="sng" dirty="0" err="1"/>
              <a:t>x,xxx.xx</a:t>
            </a:r>
            <a:endParaRPr lang="en-US" u="sng" dirty="0"/>
          </a:p>
          <a:p>
            <a:r>
              <a:rPr lang="en-US" u="sng" dirty="0"/>
              <a:t>Fence   										$</a:t>
            </a:r>
            <a:r>
              <a:rPr lang="en-US" u="sng" dirty="0" err="1"/>
              <a:t>x,xxx.xx</a:t>
            </a:r>
            <a:endParaRPr lang="en-US" u="sng" dirty="0"/>
          </a:p>
          <a:p>
            <a:r>
              <a:rPr lang="en-US" u="sng" dirty="0"/>
              <a:t>Deck    										$</a:t>
            </a:r>
            <a:r>
              <a:rPr lang="en-US" u="sng" dirty="0" err="1"/>
              <a:t>x,xxx.xx</a:t>
            </a:r>
            <a:endParaRPr lang="en-US" u="sng" dirty="0"/>
          </a:p>
          <a:p>
            <a:r>
              <a:rPr lang="en-US" u="sng" dirty="0"/>
              <a:t>Flowerbed									$</a:t>
            </a:r>
            <a:r>
              <a:rPr lang="en-US" u="sng" dirty="0" err="1"/>
              <a:t>x,xxx.xx</a:t>
            </a:r>
            <a:endParaRPr lang="en-US" u="sng" dirty="0"/>
          </a:p>
          <a:p>
            <a:r>
              <a:rPr lang="en-US" b="1" u="sng" dirty="0"/>
              <a:t>Total											$</a:t>
            </a:r>
            <a:r>
              <a:rPr lang="en-US" b="1" u="sng" dirty="0" err="1"/>
              <a:t>x,xxx.xx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13136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Back Yard Project </vt:lpstr>
      <vt:lpstr>Deliverables</vt:lpstr>
      <vt:lpstr>Time Line </vt:lpstr>
      <vt:lpstr>Costs</vt:lpstr>
    </vt:vector>
  </TitlesOfParts>
  <Company>Embry Riddle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 Yard Project</dc:title>
  <dc:creator>Matthew Patthey</dc:creator>
  <cp:lastModifiedBy>Chris Goff</cp:lastModifiedBy>
  <cp:revision>3</cp:revision>
  <dcterms:created xsi:type="dcterms:W3CDTF">2016-05-16T02:52:20Z</dcterms:created>
  <dcterms:modified xsi:type="dcterms:W3CDTF">2017-07-09T00:08:44Z</dcterms:modified>
</cp:coreProperties>
</file>