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1A1D-F3ED-48D8-B4B1-763F7327FCE5}" type="datetimeFigureOut">
              <a:rPr lang="en-US" smtClean="0"/>
              <a:t>6/17/2017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301-FBC8-4690-B14F-FC187D88C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091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1A1D-F3ED-48D8-B4B1-763F7327FCE5}" type="datetimeFigureOut">
              <a:rPr lang="en-US" smtClean="0"/>
              <a:t>6/17/2017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301-FBC8-4690-B14F-FC187D88C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277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1A1D-F3ED-48D8-B4B1-763F7327FCE5}" type="datetimeFigureOut">
              <a:rPr lang="en-US" smtClean="0"/>
              <a:t>6/17/2017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301-FBC8-4690-B14F-FC187D88C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65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1A1D-F3ED-48D8-B4B1-763F7327FCE5}" type="datetimeFigureOut">
              <a:rPr lang="en-US" smtClean="0"/>
              <a:t>6/17/2017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301-FBC8-4690-B14F-FC187D88C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86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1A1D-F3ED-48D8-B4B1-763F7327FCE5}" type="datetimeFigureOut">
              <a:rPr lang="en-US" smtClean="0"/>
              <a:t>6/17/2017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301-FBC8-4690-B14F-FC187D88C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423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1A1D-F3ED-48D8-B4B1-763F7327FCE5}" type="datetimeFigureOut">
              <a:rPr lang="en-US" smtClean="0"/>
              <a:t>6/17/2017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301-FBC8-4690-B14F-FC187D88C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2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1A1D-F3ED-48D8-B4B1-763F7327FCE5}" type="datetimeFigureOut">
              <a:rPr lang="en-US" smtClean="0"/>
              <a:t>6/17/2017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301-FBC8-4690-B14F-FC187D88C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8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1A1D-F3ED-48D8-B4B1-763F7327FCE5}" type="datetimeFigureOut">
              <a:rPr lang="en-US" smtClean="0"/>
              <a:t>6/17/2017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301-FBC8-4690-B14F-FC187D88C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178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1A1D-F3ED-48D8-B4B1-763F7327FCE5}" type="datetimeFigureOut">
              <a:rPr lang="en-US" smtClean="0"/>
              <a:t>6/17/2017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301-FBC8-4690-B14F-FC187D88C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691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1A1D-F3ED-48D8-B4B1-763F7327FCE5}" type="datetimeFigureOut">
              <a:rPr lang="en-US" smtClean="0"/>
              <a:t>6/17/2017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301-FBC8-4690-B14F-FC187D88C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35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1A1D-F3ED-48D8-B4B1-763F7327FCE5}" type="datetimeFigureOut">
              <a:rPr lang="en-US" smtClean="0"/>
              <a:t>6/17/2017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C4301-FBC8-4690-B14F-FC187D88C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14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C1A1D-F3ED-48D8-B4B1-763F7327FCE5}" type="datetimeFigureOut">
              <a:rPr lang="en-US" smtClean="0"/>
              <a:t>6/17/2017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C4301-FBC8-4690-B14F-FC187D88C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50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524000"/>
            <a:ext cx="7467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Who          Information Needs          Type of Communication        Frequency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62000" y="2071255"/>
            <a:ext cx="1143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Project Manager and Team Members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905000" y="2071255"/>
            <a:ext cx="2209800" cy="10667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Task Items, progress reports, and issues specifications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4121726" y="2085109"/>
            <a:ext cx="2660073" cy="10529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Team meetings, staff meetings, one-on-one meetings, and email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781798" y="2085108"/>
            <a:ext cx="1447801" cy="10529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Weekly and as needed</a:t>
            </a:r>
          </a:p>
        </p:txBody>
      </p:sp>
      <p:sp>
        <p:nvSpPr>
          <p:cNvPr id="26" name="Rectangle 25"/>
          <p:cNvSpPr/>
          <p:nvPr/>
        </p:nvSpPr>
        <p:spPr>
          <a:xfrm>
            <a:off x="762000" y="3138054"/>
            <a:ext cx="1143000" cy="11291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Sponsor</a:t>
            </a:r>
          </a:p>
        </p:txBody>
      </p:sp>
      <p:sp>
        <p:nvSpPr>
          <p:cNvPr id="27" name="Rectangle 26"/>
          <p:cNvSpPr/>
          <p:nvPr/>
        </p:nvSpPr>
        <p:spPr>
          <a:xfrm>
            <a:off x="1905000" y="3144981"/>
            <a:ext cx="2209800" cy="1122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Progress reports and financial reports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121726" y="3144980"/>
            <a:ext cx="2660072" cy="1122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Financial meetings, email, one-on-one meetings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802581" y="3151907"/>
            <a:ext cx="1427018" cy="11152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Monthly and as needed</a:t>
            </a:r>
          </a:p>
        </p:txBody>
      </p:sp>
      <p:sp>
        <p:nvSpPr>
          <p:cNvPr id="30" name="Rectangle 29"/>
          <p:cNvSpPr/>
          <p:nvPr/>
        </p:nvSpPr>
        <p:spPr>
          <a:xfrm>
            <a:off x="762000" y="4267196"/>
            <a:ext cx="1143000" cy="11430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Client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925782" y="4267198"/>
            <a:ext cx="2189018" cy="1143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Status reports, party arrangement confirmations, and issues specifications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121726" y="4267199"/>
            <a:ext cx="2660072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One-on-one meetings, staff meetings, phone, and email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795653" y="4274125"/>
            <a:ext cx="1433945" cy="1136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As </a:t>
            </a:r>
            <a:r>
              <a:rPr lang="en-US"/>
              <a:t>scheduled and as needed</a:t>
            </a:r>
          </a:p>
        </p:txBody>
      </p:sp>
    </p:spTree>
    <p:extLst>
      <p:ext uri="{BB962C8B-B14F-4D97-AF65-F5344CB8AC3E}">
        <p14:creationId xmlns:p14="http://schemas.microsoft.com/office/powerpoint/2010/main" val="12844127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79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Chris</cp:lastModifiedBy>
  <cp:revision>4</cp:revision>
  <dcterms:created xsi:type="dcterms:W3CDTF">2016-07-28T15:23:50Z</dcterms:created>
  <dcterms:modified xsi:type="dcterms:W3CDTF">2017-06-17T12:56:00Z</dcterms:modified>
</cp:coreProperties>
</file>