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>
        <p:scale>
          <a:sx n="130" d="100"/>
          <a:sy n="130" d="100"/>
        </p:scale>
        <p:origin x="-468" y="-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9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1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2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9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7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0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3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C5CC-10E6-43B3-9DEF-C0B310C5F7C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AF90-F58B-4FDF-8F78-CAB192FD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6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1858103" y="2650545"/>
            <a:ext cx="757498" cy="2529096"/>
          </a:xfrm>
          <a:custGeom>
            <a:avLst/>
            <a:gdLst>
              <a:gd name="connsiteX0" fmla="*/ 715148 w 757498"/>
              <a:gd name="connsiteY0" fmla="*/ 200720 h 2529096"/>
              <a:gd name="connsiteX1" fmla="*/ 432515 w 757498"/>
              <a:gd name="connsiteY1" fmla="*/ 92655 h 2529096"/>
              <a:gd name="connsiteX2" fmla="*/ 174821 w 757498"/>
              <a:gd name="connsiteY2" fmla="*/ 184095 h 2529096"/>
              <a:gd name="connsiteX3" fmla="*/ 253 w 757498"/>
              <a:gd name="connsiteY3" fmla="*/ 483353 h 2529096"/>
              <a:gd name="connsiteX4" fmla="*/ 133257 w 757498"/>
              <a:gd name="connsiteY4" fmla="*/ 1189935 h 2529096"/>
              <a:gd name="connsiteX5" fmla="*/ 16879 w 757498"/>
              <a:gd name="connsiteY5" fmla="*/ 1647135 h 2529096"/>
              <a:gd name="connsiteX6" fmla="*/ 149882 w 757498"/>
              <a:gd name="connsiteY6" fmla="*/ 2120960 h 2529096"/>
              <a:gd name="connsiteX7" fmla="*/ 307824 w 757498"/>
              <a:gd name="connsiteY7" fmla="*/ 2353717 h 2529096"/>
              <a:gd name="connsiteX8" fmla="*/ 715148 w 757498"/>
              <a:gd name="connsiteY8" fmla="*/ 2362030 h 2529096"/>
              <a:gd name="connsiteX9" fmla="*/ 715148 w 757498"/>
              <a:gd name="connsiteY9" fmla="*/ 200720 h 252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498" h="2529096">
                <a:moveTo>
                  <a:pt x="715148" y="200720"/>
                </a:moveTo>
                <a:cubicBezTo>
                  <a:pt x="668043" y="-177509"/>
                  <a:pt x="522569" y="95426"/>
                  <a:pt x="432515" y="92655"/>
                </a:cubicBezTo>
                <a:cubicBezTo>
                  <a:pt x="342460" y="89884"/>
                  <a:pt x="246865" y="118979"/>
                  <a:pt x="174821" y="184095"/>
                </a:cubicBezTo>
                <a:cubicBezTo>
                  <a:pt x="102777" y="249211"/>
                  <a:pt x="7180" y="315713"/>
                  <a:pt x="253" y="483353"/>
                </a:cubicBezTo>
                <a:cubicBezTo>
                  <a:pt x="-6674" y="650993"/>
                  <a:pt x="130486" y="995971"/>
                  <a:pt x="133257" y="1189935"/>
                </a:cubicBezTo>
                <a:cubicBezTo>
                  <a:pt x="136028" y="1383899"/>
                  <a:pt x="14108" y="1491964"/>
                  <a:pt x="16879" y="1647135"/>
                </a:cubicBezTo>
                <a:cubicBezTo>
                  <a:pt x="19650" y="1802306"/>
                  <a:pt x="101391" y="2003196"/>
                  <a:pt x="149882" y="2120960"/>
                </a:cubicBezTo>
                <a:cubicBezTo>
                  <a:pt x="198373" y="2238724"/>
                  <a:pt x="213613" y="2313539"/>
                  <a:pt x="307824" y="2353717"/>
                </a:cubicBezTo>
                <a:cubicBezTo>
                  <a:pt x="402035" y="2393895"/>
                  <a:pt x="650032" y="2722248"/>
                  <a:pt x="715148" y="2362030"/>
                </a:cubicBezTo>
                <a:cubicBezTo>
                  <a:pt x="780264" y="2001812"/>
                  <a:pt x="762253" y="578949"/>
                  <a:pt x="715148" y="200720"/>
                </a:cubicBezTo>
                <a:close/>
              </a:path>
            </a:pathLst>
          </a:custGeom>
          <a:pattFill prst="horzBrick">
            <a:fgClr>
              <a:srgbClr val="FF0000"/>
            </a:fgClr>
            <a:bgClr>
              <a:schemeClr val="bg1"/>
            </a:bgClr>
          </a:patt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93571" y="3882044"/>
            <a:ext cx="743989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305397" y="3765665"/>
            <a:ext cx="288173" cy="2493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93571" y="3765665"/>
            <a:ext cx="6866314" cy="2493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593570" y="4247804"/>
            <a:ext cx="6866315" cy="8313"/>
          </a:xfrm>
          <a:prstGeom prst="straightConnector1">
            <a:avLst/>
          </a:prstGeom>
          <a:ln w="127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14002" y="4015047"/>
            <a:ext cx="799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Length (L)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87047" y="3765665"/>
            <a:ext cx="8313" cy="249382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87531" y="3751856"/>
            <a:ext cx="803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Height (h)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97135" y="3869574"/>
            <a:ext cx="534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x</a:t>
            </a:r>
            <a:r>
              <a:rPr lang="en-US" sz="1200" dirty="0" smtClean="0">
                <a:solidFill>
                  <a:srgbClr val="0070C0"/>
                </a:solidFill>
              </a:rPr>
              <a:t>-axis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2175939" y="2079047"/>
            <a:ext cx="53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y-axis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365684" y="3627166"/>
            <a:ext cx="802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Brick Wall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53139" y="1123141"/>
            <a:ext cx="172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Cantilever Beam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3571" y="1837113"/>
            <a:ext cx="0" cy="34331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8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1858103" y="2650545"/>
            <a:ext cx="757498" cy="2529096"/>
          </a:xfrm>
          <a:custGeom>
            <a:avLst/>
            <a:gdLst>
              <a:gd name="connsiteX0" fmla="*/ 715148 w 757498"/>
              <a:gd name="connsiteY0" fmla="*/ 200720 h 2529096"/>
              <a:gd name="connsiteX1" fmla="*/ 432515 w 757498"/>
              <a:gd name="connsiteY1" fmla="*/ 92655 h 2529096"/>
              <a:gd name="connsiteX2" fmla="*/ 174821 w 757498"/>
              <a:gd name="connsiteY2" fmla="*/ 184095 h 2529096"/>
              <a:gd name="connsiteX3" fmla="*/ 253 w 757498"/>
              <a:gd name="connsiteY3" fmla="*/ 483353 h 2529096"/>
              <a:gd name="connsiteX4" fmla="*/ 133257 w 757498"/>
              <a:gd name="connsiteY4" fmla="*/ 1189935 h 2529096"/>
              <a:gd name="connsiteX5" fmla="*/ 16879 w 757498"/>
              <a:gd name="connsiteY5" fmla="*/ 1647135 h 2529096"/>
              <a:gd name="connsiteX6" fmla="*/ 149882 w 757498"/>
              <a:gd name="connsiteY6" fmla="*/ 2120960 h 2529096"/>
              <a:gd name="connsiteX7" fmla="*/ 307824 w 757498"/>
              <a:gd name="connsiteY7" fmla="*/ 2353717 h 2529096"/>
              <a:gd name="connsiteX8" fmla="*/ 715148 w 757498"/>
              <a:gd name="connsiteY8" fmla="*/ 2362030 h 2529096"/>
              <a:gd name="connsiteX9" fmla="*/ 715148 w 757498"/>
              <a:gd name="connsiteY9" fmla="*/ 200720 h 252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498" h="2529096">
                <a:moveTo>
                  <a:pt x="715148" y="200720"/>
                </a:moveTo>
                <a:cubicBezTo>
                  <a:pt x="668043" y="-177509"/>
                  <a:pt x="522569" y="95426"/>
                  <a:pt x="432515" y="92655"/>
                </a:cubicBezTo>
                <a:cubicBezTo>
                  <a:pt x="342460" y="89884"/>
                  <a:pt x="246865" y="118979"/>
                  <a:pt x="174821" y="184095"/>
                </a:cubicBezTo>
                <a:cubicBezTo>
                  <a:pt x="102777" y="249211"/>
                  <a:pt x="7180" y="315713"/>
                  <a:pt x="253" y="483353"/>
                </a:cubicBezTo>
                <a:cubicBezTo>
                  <a:pt x="-6674" y="650993"/>
                  <a:pt x="130486" y="995971"/>
                  <a:pt x="133257" y="1189935"/>
                </a:cubicBezTo>
                <a:cubicBezTo>
                  <a:pt x="136028" y="1383899"/>
                  <a:pt x="14108" y="1491964"/>
                  <a:pt x="16879" y="1647135"/>
                </a:cubicBezTo>
                <a:cubicBezTo>
                  <a:pt x="19650" y="1802306"/>
                  <a:pt x="101391" y="2003196"/>
                  <a:pt x="149882" y="2120960"/>
                </a:cubicBezTo>
                <a:cubicBezTo>
                  <a:pt x="198373" y="2238724"/>
                  <a:pt x="213613" y="2313539"/>
                  <a:pt x="307824" y="2353717"/>
                </a:cubicBezTo>
                <a:cubicBezTo>
                  <a:pt x="402035" y="2393895"/>
                  <a:pt x="650032" y="2722248"/>
                  <a:pt x="715148" y="2362030"/>
                </a:cubicBezTo>
                <a:cubicBezTo>
                  <a:pt x="780264" y="2001812"/>
                  <a:pt x="762253" y="578949"/>
                  <a:pt x="715148" y="200720"/>
                </a:cubicBezTo>
                <a:close/>
              </a:path>
            </a:pathLst>
          </a:custGeom>
          <a:pattFill prst="horzBrick">
            <a:fgClr>
              <a:srgbClr val="FF0000"/>
            </a:fgClr>
            <a:bgClr>
              <a:schemeClr val="bg1"/>
            </a:bgClr>
          </a:patt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05397" y="3754648"/>
            <a:ext cx="288173" cy="2493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484848" y="3851742"/>
            <a:ext cx="534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x</a:t>
            </a:r>
            <a:r>
              <a:rPr lang="en-US" sz="1200" dirty="0" smtClean="0">
                <a:solidFill>
                  <a:srgbClr val="0070C0"/>
                </a:solidFill>
              </a:rPr>
              <a:t>-axis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2175939" y="2079047"/>
            <a:ext cx="53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y-axis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365684" y="3627166"/>
            <a:ext cx="802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Brick Wall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53139" y="1123141"/>
            <a:ext cx="388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Cantilever Beam with Point Load at End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93571" y="3882044"/>
            <a:ext cx="743989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2579343" y="3760175"/>
            <a:ext cx="6905505" cy="916105"/>
          </a:xfrm>
          <a:custGeom>
            <a:avLst/>
            <a:gdLst>
              <a:gd name="connsiteX0" fmla="*/ 126796 w 6984660"/>
              <a:gd name="connsiteY0" fmla="*/ 165 h 897167"/>
              <a:gd name="connsiteX1" fmla="*/ 1873046 w 6984660"/>
              <a:gd name="connsiteY1" fmla="*/ 82715 h 897167"/>
              <a:gd name="connsiteX2" fmla="*/ 3714546 w 6984660"/>
              <a:gd name="connsiteY2" fmla="*/ 254165 h 897167"/>
              <a:gd name="connsiteX3" fmla="*/ 5784646 w 6984660"/>
              <a:gd name="connsiteY3" fmla="*/ 514515 h 897167"/>
              <a:gd name="connsiteX4" fmla="*/ 6851446 w 6984660"/>
              <a:gd name="connsiteY4" fmla="*/ 685965 h 897167"/>
              <a:gd name="connsiteX5" fmla="*/ 6965746 w 6984660"/>
              <a:gd name="connsiteY5" fmla="*/ 717715 h 897167"/>
              <a:gd name="connsiteX6" fmla="*/ 6978446 w 6984660"/>
              <a:gd name="connsiteY6" fmla="*/ 755815 h 897167"/>
              <a:gd name="connsiteX7" fmla="*/ 6902246 w 6984660"/>
              <a:gd name="connsiteY7" fmla="*/ 889165 h 897167"/>
              <a:gd name="connsiteX8" fmla="*/ 6724446 w 6984660"/>
              <a:gd name="connsiteY8" fmla="*/ 882815 h 897167"/>
              <a:gd name="connsiteX9" fmla="*/ 4743246 w 6984660"/>
              <a:gd name="connsiteY9" fmla="*/ 584365 h 897167"/>
              <a:gd name="connsiteX10" fmla="*/ 3066846 w 6984660"/>
              <a:gd name="connsiteY10" fmla="*/ 400215 h 897167"/>
              <a:gd name="connsiteX11" fmla="*/ 2146096 w 6984660"/>
              <a:gd name="connsiteY11" fmla="*/ 317665 h 897167"/>
              <a:gd name="connsiteX12" fmla="*/ 1282496 w 6984660"/>
              <a:gd name="connsiteY12" fmla="*/ 260515 h 897167"/>
              <a:gd name="connsiteX13" fmla="*/ 456996 w 6984660"/>
              <a:gd name="connsiteY13" fmla="*/ 209715 h 897167"/>
              <a:gd name="connsiteX14" fmla="*/ 177596 w 6984660"/>
              <a:gd name="connsiteY14" fmla="*/ 216065 h 897167"/>
              <a:gd name="connsiteX15" fmla="*/ 139496 w 6984660"/>
              <a:gd name="connsiteY15" fmla="*/ 216065 h 897167"/>
              <a:gd name="connsiteX16" fmla="*/ 133146 w 6984660"/>
              <a:gd name="connsiteY16" fmla="*/ 146215 h 897167"/>
              <a:gd name="connsiteX17" fmla="*/ 133146 w 6984660"/>
              <a:gd name="connsiteY17" fmla="*/ 63665 h 897167"/>
              <a:gd name="connsiteX18" fmla="*/ 126796 w 6984660"/>
              <a:gd name="connsiteY18" fmla="*/ 165 h 897167"/>
              <a:gd name="connsiteX0" fmla="*/ 325192 w 6874162"/>
              <a:gd name="connsiteY0" fmla="*/ 168 h 897170"/>
              <a:gd name="connsiteX1" fmla="*/ 1762548 w 6874162"/>
              <a:gd name="connsiteY1" fmla="*/ 82718 h 897170"/>
              <a:gd name="connsiteX2" fmla="*/ 3604048 w 6874162"/>
              <a:gd name="connsiteY2" fmla="*/ 254168 h 897170"/>
              <a:gd name="connsiteX3" fmla="*/ 5674148 w 6874162"/>
              <a:gd name="connsiteY3" fmla="*/ 514518 h 897170"/>
              <a:gd name="connsiteX4" fmla="*/ 6740948 w 6874162"/>
              <a:gd name="connsiteY4" fmla="*/ 685968 h 897170"/>
              <a:gd name="connsiteX5" fmla="*/ 6855248 w 6874162"/>
              <a:gd name="connsiteY5" fmla="*/ 717718 h 897170"/>
              <a:gd name="connsiteX6" fmla="*/ 6867948 w 6874162"/>
              <a:gd name="connsiteY6" fmla="*/ 755818 h 897170"/>
              <a:gd name="connsiteX7" fmla="*/ 6791748 w 6874162"/>
              <a:gd name="connsiteY7" fmla="*/ 889168 h 897170"/>
              <a:gd name="connsiteX8" fmla="*/ 6613948 w 6874162"/>
              <a:gd name="connsiteY8" fmla="*/ 882818 h 897170"/>
              <a:gd name="connsiteX9" fmla="*/ 4632748 w 6874162"/>
              <a:gd name="connsiteY9" fmla="*/ 584368 h 897170"/>
              <a:gd name="connsiteX10" fmla="*/ 2956348 w 6874162"/>
              <a:gd name="connsiteY10" fmla="*/ 400218 h 897170"/>
              <a:gd name="connsiteX11" fmla="*/ 2035598 w 6874162"/>
              <a:gd name="connsiteY11" fmla="*/ 317668 h 897170"/>
              <a:gd name="connsiteX12" fmla="*/ 1171998 w 6874162"/>
              <a:gd name="connsiteY12" fmla="*/ 260518 h 897170"/>
              <a:gd name="connsiteX13" fmla="*/ 346498 w 6874162"/>
              <a:gd name="connsiteY13" fmla="*/ 209718 h 897170"/>
              <a:gd name="connsiteX14" fmla="*/ 67098 w 6874162"/>
              <a:gd name="connsiteY14" fmla="*/ 216068 h 897170"/>
              <a:gd name="connsiteX15" fmla="*/ 28998 w 6874162"/>
              <a:gd name="connsiteY15" fmla="*/ 216068 h 897170"/>
              <a:gd name="connsiteX16" fmla="*/ 22648 w 6874162"/>
              <a:gd name="connsiteY16" fmla="*/ 146218 h 897170"/>
              <a:gd name="connsiteX17" fmla="*/ 22648 w 6874162"/>
              <a:gd name="connsiteY17" fmla="*/ 63668 h 897170"/>
              <a:gd name="connsiteX18" fmla="*/ 325192 w 6874162"/>
              <a:gd name="connsiteY18" fmla="*/ 168 h 897170"/>
              <a:gd name="connsiteX0" fmla="*/ 329943 w 6878913"/>
              <a:gd name="connsiteY0" fmla="*/ 3493 h 900495"/>
              <a:gd name="connsiteX1" fmla="*/ 1767299 w 6878913"/>
              <a:gd name="connsiteY1" fmla="*/ 86043 h 900495"/>
              <a:gd name="connsiteX2" fmla="*/ 3608799 w 6878913"/>
              <a:gd name="connsiteY2" fmla="*/ 257493 h 900495"/>
              <a:gd name="connsiteX3" fmla="*/ 5678899 w 6878913"/>
              <a:gd name="connsiteY3" fmla="*/ 517843 h 900495"/>
              <a:gd name="connsiteX4" fmla="*/ 6745699 w 6878913"/>
              <a:gd name="connsiteY4" fmla="*/ 689293 h 900495"/>
              <a:gd name="connsiteX5" fmla="*/ 6859999 w 6878913"/>
              <a:gd name="connsiteY5" fmla="*/ 721043 h 900495"/>
              <a:gd name="connsiteX6" fmla="*/ 6872699 w 6878913"/>
              <a:gd name="connsiteY6" fmla="*/ 759143 h 900495"/>
              <a:gd name="connsiteX7" fmla="*/ 6796499 w 6878913"/>
              <a:gd name="connsiteY7" fmla="*/ 892493 h 900495"/>
              <a:gd name="connsiteX8" fmla="*/ 6618699 w 6878913"/>
              <a:gd name="connsiteY8" fmla="*/ 886143 h 900495"/>
              <a:gd name="connsiteX9" fmla="*/ 4637499 w 6878913"/>
              <a:gd name="connsiteY9" fmla="*/ 587693 h 900495"/>
              <a:gd name="connsiteX10" fmla="*/ 2961099 w 6878913"/>
              <a:gd name="connsiteY10" fmla="*/ 403543 h 900495"/>
              <a:gd name="connsiteX11" fmla="*/ 2040349 w 6878913"/>
              <a:gd name="connsiteY11" fmla="*/ 320993 h 900495"/>
              <a:gd name="connsiteX12" fmla="*/ 1176749 w 6878913"/>
              <a:gd name="connsiteY12" fmla="*/ 263843 h 900495"/>
              <a:gd name="connsiteX13" fmla="*/ 351249 w 6878913"/>
              <a:gd name="connsiteY13" fmla="*/ 213043 h 900495"/>
              <a:gd name="connsiteX14" fmla="*/ 71849 w 6878913"/>
              <a:gd name="connsiteY14" fmla="*/ 219393 h 900495"/>
              <a:gd name="connsiteX15" fmla="*/ 33749 w 6878913"/>
              <a:gd name="connsiteY15" fmla="*/ 219393 h 900495"/>
              <a:gd name="connsiteX16" fmla="*/ 27399 w 6878913"/>
              <a:gd name="connsiteY16" fmla="*/ 149543 h 900495"/>
              <a:gd name="connsiteX17" fmla="*/ 21095 w 6878913"/>
              <a:gd name="connsiteY17" fmla="*/ 28801 h 900495"/>
              <a:gd name="connsiteX18" fmla="*/ 329943 w 6878913"/>
              <a:gd name="connsiteY18" fmla="*/ 3493 h 900495"/>
              <a:gd name="connsiteX0" fmla="*/ 334214 w 6883184"/>
              <a:gd name="connsiteY0" fmla="*/ 3218 h 900220"/>
              <a:gd name="connsiteX1" fmla="*/ 1771570 w 6883184"/>
              <a:gd name="connsiteY1" fmla="*/ 85768 h 900220"/>
              <a:gd name="connsiteX2" fmla="*/ 3613070 w 6883184"/>
              <a:gd name="connsiteY2" fmla="*/ 257218 h 900220"/>
              <a:gd name="connsiteX3" fmla="*/ 5683170 w 6883184"/>
              <a:gd name="connsiteY3" fmla="*/ 517568 h 900220"/>
              <a:gd name="connsiteX4" fmla="*/ 6749970 w 6883184"/>
              <a:gd name="connsiteY4" fmla="*/ 689018 h 900220"/>
              <a:gd name="connsiteX5" fmla="*/ 6864270 w 6883184"/>
              <a:gd name="connsiteY5" fmla="*/ 720768 h 900220"/>
              <a:gd name="connsiteX6" fmla="*/ 6876970 w 6883184"/>
              <a:gd name="connsiteY6" fmla="*/ 758868 h 900220"/>
              <a:gd name="connsiteX7" fmla="*/ 6800770 w 6883184"/>
              <a:gd name="connsiteY7" fmla="*/ 892218 h 900220"/>
              <a:gd name="connsiteX8" fmla="*/ 6622970 w 6883184"/>
              <a:gd name="connsiteY8" fmla="*/ 885868 h 900220"/>
              <a:gd name="connsiteX9" fmla="*/ 4641770 w 6883184"/>
              <a:gd name="connsiteY9" fmla="*/ 587418 h 900220"/>
              <a:gd name="connsiteX10" fmla="*/ 2965370 w 6883184"/>
              <a:gd name="connsiteY10" fmla="*/ 403268 h 900220"/>
              <a:gd name="connsiteX11" fmla="*/ 2044620 w 6883184"/>
              <a:gd name="connsiteY11" fmla="*/ 320718 h 900220"/>
              <a:gd name="connsiteX12" fmla="*/ 1181020 w 6883184"/>
              <a:gd name="connsiteY12" fmla="*/ 263568 h 900220"/>
              <a:gd name="connsiteX13" fmla="*/ 355520 w 6883184"/>
              <a:gd name="connsiteY13" fmla="*/ 212768 h 900220"/>
              <a:gd name="connsiteX14" fmla="*/ 76120 w 6883184"/>
              <a:gd name="connsiteY14" fmla="*/ 219118 h 900220"/>
              <a:gd name="connsiteX15" fmla="*/ 38020 w 6883184"/>
              <a:gd name="connsiteY15" fmla="*/ 219118 h 900220"/>
              <a:gd name="connsiteX16" fmla="*/ 19062 w 6883184"/>
              <a:gd name="connsiteY16" fmla="*/ 136537 h 900220"/>
              <a:gd name="connsiteX17" fmla="*/ 25366 w 6883184"/>
              <a:gd name="connsiteY17" fmla="*/ 28526 h 900220"/>
              <a:gd name="connsiteX18" fmla="*/ 334214 w 6883184"/>
              <a:gd name="connsiteY18" fmla="*/ 3218 h 900220"/>
              <a:gd name="connsiteX0" fmla="*/ 334214 w 6874285"/>
              <a:gd name="connsiteY0" fmla="*/ 3218 h 899300"/>
              <a:gd name="connsiteX1" fmla="*/ 1771570 w 6874285"/>
              <a:gd name="connsiteY1" fmla="*/ 85768 h 899300"/>
              <a:gd name="connsiteX2" fmla="*/ 3613070 w 6874285"/>
              <a:gd name="connsiteY2" fmla="*/ 257218 h 899300"/>
              <a:gd name="connsiteX3" fmla="*/ 5683170 w 6874285"/>
              <a:gd name="connsiteY3" fmla="*/ 517568 h 899300"/>
              <a:gd name="connsiteX4" fmla="*/ 6749970 w 6874285"/>
              <a:gd name="connsiteY4" fmla="*/ 689018 h 899300"/>
              <a:gd name="connsiteX5" fmla="*/ 6864270 w 6874285"/>
              <a:gd name="connsiteY5" fmla="*/ 720768 h 899300"/>
              <a:gd name="connsiteX6" fmla="*/ 6858058 w 6874285"/>
              <a:gd name="connsiteY6" fmla="*/ 771598 h 899300"/>
              <a:gd name="connsiteX7" fmla="*/ 6800770 w 6874285"/>
              <a:gd name="connsiteY7" fmla="*/ 892218 h 899300"/>
              <a:gd name="connsiteX8" fmla="*/ 6622970 w 6874285"/>
              <a:gd name="connsiteY8" fmla="*/ 885868 h 899300"/>
              <a:gd name="connsiteX9" fmla="*/ 4641770 w 6874285"/>
              <a:gd name="connsiteY9" fmla="*/ 587418 h 899300"/>
              <a:gd name="connsiteX10" fmla="*/ 2965370 w 6874285"/>
              <a:gd name="connsiteY10" fmla="*/ 403268 h 899300"/>
              <a:gd name="connsiteX11" fmla="*/ 2044620 w 6874285"/>
              <a:gd name="connsiteY11" fmla="*/ 320718 h 899300"/>
              <a:gd name="connsiteX12" fmla="*/ 1181020 w 6874285"/>
              <a:gd name="connsiteY12" fmla="*/ 263568 h 899300"/>
              <a:gd name="connsiteX13" fmla="*/ 355520 w 6874285"/>
              <a:gd name="connsiteY13" fmla="*/ 212768 h 899300"/>
              <a:gd name="connsiteX14" fmla="*/ 76120 w 6874285"/>
              <a:gd name="connsiteY14" fmla="*/ 219118 h 899300"/>
              <a:gd name="connsiteX15" fmla="*/ 38020 w 6874285"/>
              <a:gd name="connsiteY15" fmla="*/ 219118 h 899300"/>
              <a:gd name="connsiteX16" fmla="*/ 19062 w 6874285"/>
              <a:gd name="connsiteY16" fmla="*/ 136537 h 899300"/>
              <a:gd name="connsiteX17" fmla="*/ 25366 w 6874285"/>
              <a:gd name="connsiteY17" fmla="*/ 28526 h 899300"/>
              <a:gd name="connsiteX18" fmla="*/ 334214 w 6874285"/>
              <a:gd name="connsiteY18" fmla="*/ 3218 h 899300"/>
              <a:gd name="connsiteX0" fmla="*/ 320531 w 6860602"/>
              <a:gd name="connsiteY0" fmla="*/ 30299 h 926381"/>
              <a:gd name="connsiteX1" fmla="*/ 1757887 w 6860602"/>
              <a:gd name="connsiteY1" fmla="*/ 112849 h 926381"/>
              <a:gd name="connsiteX2" fmla="*/ 3599387 w 6860602"/>
              <a:gd name="connsiteY2" fmla="*/ 284299 h 926381"/>
              <a:gd name="connsiteX3" fmla="*/ 5669487 w 6860602"/>
              <a:gd name="connsiteY3" fmla="*/ 544649 h 926381"/>
              <a:gd name="connsiteX4" fmla="*/ 6736287 w 6860602"/>
              <a:gd name="connsiteY4" fmla="*/ 716099 h 926381"/>
              <a:gd name="connsiteX5" fmla="*/ 6850587 w 6860602"/>
              <a:gd name="connsiteY5" fmla="*/ 747849 h 926381"/>
              <a:gd name="connsiteX6" fmla="*/ 6844375 w 6860602"/>
              <a:gd name="connsiteY6" fmla="*/ 798679 h 926381"/>
              <a:gd name="connsiteX7" fmla="*/ 6787087 w 6860602"/>
              <a:gd name="connsiteY7" fmla="*/ 919299 h 926381"/>
              <a:gd name="connsiteX8" fmla="*/ 6609287 w 6860602"/>
              <a:gd name="connsiteY8" fmla="*/ 912949 h 926381"/>
              <a:gd name="connsiteX9" fmla="*/ 4628087 w 6860602"/>
              <a:gd name="connsiteY9" fmla="*/ 614499 h 926381"/>
              <a:gd name="connsiteX10" fmla="*/ 2951687 w 6860602"/>
              <a:gd name="connsiteY10" fmla="*/ 430349 h 926381"/>
              <a:gd name="connsiteX11" fmla="*/ 2030937 w 6860602"/>
              <a:gd name="connsiteY11" fmla="*/ 347799 h 926381"/>
              <a:gd name="connsiteX12" fmla="*/ 1167337 w 6860602"/>
              <a:gd name="connsiteY12" fmla="*/ 290649 h 926381"/>
              <a:gd name="connsiteX13" fmla="*/ 341837 w 6860602"/>
              <a:gd name="connsiteY13" fmla="*/ 239849 h 926381"/>
              <a:gd name="connsiteX14" fmla="*/ 62437 w 6860602"/>
              <a:gd name="connsiteY14" fmla="*/ 246199 h 926381"/>
              <a:gd name="connsiteX15" fmla="*/ 24337 w 6860602"/>
              <a:gd name="connsiteY15" fmla="*/ 246199 h 926381"/>
              <a:gd name="connsiteX16" fmla="*/ 5379 w 6860602"/>
              <a:gd name="connsiteY16" fmla="*/ 163618 h 926381"/>
              <a:gd name="connsiteX17" fmla="*/ 35034 w 6860602"/>
              <a:gd name="connsiteY17" fmla="*/ 8450 h 926381"/>
              <a:gd name="connsiteX18" fmla="*/ 320531 w 6860602"/>
              <a:gd name="connsiteY18" fmla="*/ 30299 h 926381"/>
              <a:gd name="connsiteX0" fmla="*/ 318632 w 6858703"/>
              <a:gd name="connsiteY0" fmla="*/ 23086 h 919168"/>
              <a:gd name="connsiteX1" fmla="*/ 1755988 w 6858703"/>
              <a:gd name="connsiteY1" fmla="*/ 105636 h 919168"/>
              <a:gd name="connsiteX2" fmla="*/ 3597488 w 6858703"/>
              <a:gd name="connsiteY2" fmla="*/ 277086 h 919168"/>
              <a:gd name="connsiteX3" fmla="*/ 5667588 w 6858703"/>
              <a:gd name="connsiteY3" fmla="*/ 537436 h 919168"/>
              <a:gd name="connsiteX4" fmla="*/ 6734388 w 6858703"/>
              <a:gd name="connsiteY4" fmla="*/ 708886 h 919168"/>
              <a:gd name="connsiteX5" fmla="*/ 6848688 w 6858703"/>
              <a:gd name="connsiteY5" fmla="*/ 740636 h 919168"/>
              <a:gd name="connsiteX6" fmla="*/ 6842476 w 6858703"/>
              <a:gd name="connsiteY6" fmla="*/ 791466 h 919168"/>
              <a:gd name="connsiteX7" fmla="*/ 6785188 w 6858703"/>
              <a:gd name="connsiteY7" fmla="*/ 912086 h 919168"/>
              <a:gd name="connsiteX8" fmla="*/ 6607388 w 6858703"/>
              <a:gd name="connsiteY8" fmla="*/ 905736 h 919168"/>
              <a:gd name="connsiteX9" fmla="*/ 4626188 w 6858703"/>
              <a:gd name="connsiteY9" fmla="*/ 607286 h 919168"/>
              <a:gd name="connsiteX10" fmla="*/ 2949788 w 6858703"/>
              <a:gd name="connsiteY10" fmla="*/ 423136 h 919168"/>
              <a:gd name="connsiteX11" fmla="*/ 2029038 w 6858703"/>
              <a:gd name="connsiteY11" fmla="*/ 340586 h 919168"/>
              <a:gd name="connsiteX12" fmla="*/ 1165438 w 6858703"/>
              <a:gd name="connsiteY12" fmla="*/ 283436 h 919168"/>
              <a:gd name="connsiteX13" fmla="*/ 339938 w 6858703"/>
              <a:gd name="connsiteY13" fmla="*/ 232636 h 919168"/>
              <a:gd name="connsiteX14" fmla="*/ 60538 w 6858703"/>
              <a:gd name="connsiteY14" fmla="*/ 238986 h 919168"/>
              <a:gd name="connsiteX15" fmla="*/ 22438 w 6858703"/>
              <a:gd name="connsiteY15" fmla="*/ 238986 h 919168"/>
              <a:gd name="connsiteX16" fmla="*/ 3480 w 6858703"/>
              <a:gd name="connsiteY16" fmla="*/ 156405 h 919168"/>
              <a:gd name="connsiteX17" fmla="*/ 33135 w 6858703"/>
              <a:gd name="connsiteY17" fmla="*/ 1237 h 919168"/>
              <a:gd name="connsiteX18" fmla="*/ 318632 w 6858703"/>
              <a:gd name="connsiteY18" fmla="*/ 23086 h 919168"/>
              <a:gd name="connsiteX0" fmla="*/ 315559 w 6855630"/>
              <a:gd name="connsiteY0" fmla="*/ 24123 h 920205"/>
              <a:gd name="connsiteX1" fmla="*/ 1752915 w 6855630"/>
              <a:gd name="connsiteY1" fmla="*/ 106673 h 920205"/>
              <a:gd name="connsiteX2" fmla="*/ 3594415 w 6855630"/>
              <a:gd name="connsiteY2" fmla="*/ 278123 h 920205"/>
              <a:gd name="connsiteX3" fmla="*/ 5664515 w 6855630"/>
              <a:gd name="connsiteY3" fmla="*/ 538473 h 920205"/>
              <a:gd name="connsiteX4" fmla="*/ 6731315 w 6855630"/>
              <a:gd name="connsiteY4" fmla="*/ 709923 h 920205"/>
              <a:gd name="connsiteX5" fmla="*/ 6845615 w 6855630"/>
              <a:gd name="connsiteY5" fmla="*/ 741673 h 920205"/>
              <a:gd name="connsiteX6" fmla="*/ 6839403 w 6855630"/>
              <a:gd name="connsiteY6" fmla="*/ 792503 h 920205"/>
              <a:gd name="connsiteX7" fmla="*/ 6782115 w 6855630"/>
              <a:gd name="connsiteY7" fmla="*/ 913123 h 920205"/>
              <a:gd name="connsiteX8" fmla="*/ 6604315 w 6855630"/>
              <a:gd name="connsiteY8" fmla="*/ 906773 h 920205"/>
              <a:gd name="connsiteX9" fmla="*/ 4623115 w 6855630"/>
              <a:gd name="connsiteY9" fmla="*/ 608323 h 920205"/>
              <a:gd name="connsiteX10" fmla="*/ 2946715 w 6855630"/>
              <a:gd name="connsiteY10" fmla="*/ 424173 h 920205"/>
              <a:gd name="connsiteX11" fmla="*/ 2025965 w 6855630"/>
              <a:gd name="connsiteY11" fmla="*/ 341623 h 920205"/>
              <a:gd name="connsiteX12" fmla="*/ 1162365 w 6855630"/>
              <a:gd name="connsiteY12" fmla="*/ 284473 h 920205"/>
              <a:gd name="connsiteX13" fmla="*/ 336865 w 6855630"/>
              <a:gd name="connsiteY13" fmla="*/ 233673 h 920205"/>
              <a:gd name="connsiteX14" fmla="*/ 57465 w 6855630"/>
              <a:gd name="connsiteY14" fmla="*/ 240023 h 920205"/>
              <a:gd name="connsiteX15" fmla="*/ 19365 w 6855630"/>
              <a:gd name="connsiteY15" fmla="*/ 240023 h 920205"/>
              <a:gd name="connsiteX16" fmla="*/ 407 w 6855630"/>
              <a:gd name="connsiteY16" fmla="*/ 157442 h 920205"/>
              <a:gd name="connsiteX17" fmla="*/ 30062 w 6855630"/>
              <a:gd name="connsiteY17" fmla="*/ 2274 h 920205"/>
              <a:gd name="connsiteX18" fmla="*/ 315559 w 6855630"/>
              <a:gd name="connsiteY18" fmla="*/ 24123 h 920205"/>
              <a:gd name="connsiteX0" fmla="*/ 315559 w 6855630"/>
              <a:gd name="connsiteY0" fmla="*/ 24123 h 920205"/>
              <a:gd name="connsiteX1" fmla="*/ 1752915 w 6855630"/>
              <a:gd name="connsiteY1" fmla="*/ 106673 h 920205"/>
              <a:gd name="connsiteX2" fmla="*/ 3594415 w 6855630"/>
              <a:gd name="connsiteY2" fmla="*/ 278123 h 920205"/>
              <a:gd name="connsiteX3" fmla="*/ 5664515 w 6855630"/>
              <a:gd name="connsiteY3" fmla="*/ 538473 h 920205"/>
              <a:gd name="connsiteX4" fmla="*/ 6731315 w 6855630"/>
              <a:gd name="connsiteY4" fmla="*/ 709923 h 920205"/>
              <a:gd name="connsiteX5" fmla="*/ 6845615 w 6855630"/>
              <a:gd name="connsiteY5" fmla="*/ 741673 h 920205"/>
              <a:gd name="connsiteX6" fmla="*/ 6839403 w 6855630"/>
              <a:gd name="connsiteY6" fmla="*/ 792503 h 920205"/>
              <a:gd name="connsiteX7" fmla="*/ 6782115 w 6855630"/>
              <a:gd name="connsiteY7" fmla="*/ 913123 h 920205"/>
              <a:gd name="connsiteX8" fmla="*/ 6604315 w 6855630"/>
              <a:gd name="connsiteY8" fmla="*/ 906773 h 920205"/>
              <a:gd name="connsiteX9" fmla="*/ 4623115 w 6855630"/>
              <a:gd name="connsiteY9" fmla="*/ 608323 h 920205"/>
              <a:gd name="connsiteX10" fmla="*/ 2946715 w 6855630"/>
              <a:gd name="connsiteY10" fmla="*/ 424173 h 920205"/>
              <a:gd name="connsiteX11" fmla="*/ 2025965 w 6855630"/>
              <a:gd name="connsiteY11" fmla="*/ 341623 h 920205"/>
              <a:gd name="connsiteX12" fmla="*/ 1162365 w 6855630"/>
              <a:gd name="connsiteY12" fmla="*/ 284473 h 920205"/>
              <a:gd name="connsiteX13" fmla="*/ 336865 w 6855630"/>
              <a:gd name="connsiteY13" fmla="*/ 233673 h 920205"/>
              <a:gd name="connsiteX14" fmla="*/ 57465 w 6855630"/>
              <a:gd name="connsiteY14" fmla="*/ 240023 h 920205"/>
              <a:gd name="connsiteX15" fmla="*/ 7689 w 6855630"/>
              <a:gd name="connsiteY15" fmla="*/ 257706 h 920205"/>
              <a:gd name="connsiteX16" fmla="*/ 407 w 6855630"/>
              <a:gd name="connsiteY16" fmla="*/ 157442 h 920205"/>
              <a:gd name="connsiteX17" fmla="*/ 30062 w 6855630"/>
              <a:gd name="connsiteY17" fmla="*/ 2274 h 920205"/>
              <a:gd name="connsiteX18" fmla="*/ 315559 w 6855630"/>
              <a:gd name="connsiteY18" fmla="*/ 24123 h 920205"/>
              <a:gd name="connsiteX0" fmla="*/ 315373 w 6855444"/>
              <a:gd name="connsiteY0" fmla="*/ 8720 h 904802"/>
              <a:gd name="connsiteX1" fmla="*/ 1752729 w 6855444"/>
              <a:gd name="connsiteY1" fmla="*/ 91270 h 904802"/>
              <a:gd name="connsiteX2" fmla="*/ 3594229 w 6855444"/>
              <a:gd name="connsiteY2" fmla="*/ 262720 h 904802"/>
              <a:gd name="connsiteX3" fmla="*/ 5664329 w 6855444"/>
              <a:gd name="connsiteY3" fmla="*/ 523070 h 904802"/>
              <a:gd name="connsiteX4" fmla="*/ 6731129 w 6855444"/>
              <a:gd name="connsiteY4" fmla="*/ 694520 h 904802"/>
              <a:gd name="connsiteX5" fmla="*/ 6845429 w 6855444"/>
              <a:gd name="connsiteY5" fmla="*/ 726270 h 904802"/>
              <a:gd name="connsiteX6" fmla="*/ 6839217 w 6855444"/>
              <a:gd name="connsiteY6" fmla="*/ 777100 h 904802"/>
              <a:gd name="connsiteX7" fmla="*/ 6781929 w 6855444"/>
              <a:gd name="connsiteY7" fmla="*/ 897720 h 904802"/>
              <a:gd name="connsiteX8" fmla="*/ 6604129 w 6855444"/>
              <a:gd name="connsiteY8" fmla="*/ 891370 h 904802"/>
              <a:gd name="connsiteX9" fmla="*/ 4622929 w 6855444"/>
              <a:gd name="connsiteY9" fmla="*/ 592920 h 904802"/>
              <a:gd name="connsiteX10" fmla="*/ 2946529 w 6855444"/>
              <a:gd name="connsiteY10" fmla="*/ 408770 h 904802"/>
              <a:gd name="connsiteX11" fmla="*/ 2025779 w 6855444"/>
              <a:gd name="connsiteY11" fmla="*/ 326220 h 904802"/>
              <a:gd name="connsiteX12" fmla="*/ 1162179 w 6855444"/>
              <a:gd name="connsiteY12" fmla="*/ 269070 h 904802"/>
              <a:gd name="connsiteX13" fmla="*/ 336679 w 6855444"/>
              <a:gd name="connsiteY13" fmla="*/ 218270 h 904802"/>
              <a:gd name="connsiteX14" fmla="*/ 57279 w 6855444"/>
              <a:gd name="connsiteY14" fmla="*/ 224620 h 904802"/>
              <a:gd name="connsiteX15" fmla="*/ 7503 w 6855444"/>
              <a:gd name="connsiteY15" fmla="*/ 242303 h 904802"/>
              <a:gd name="connsiteX16" fmla="*/ 221 w 6855444"/>
              <a:gd name="connsiteY16" fmla="*/ 142039 h 904802"/>
              <a:gd name="connsiteX17" fmla="*/ 32795 w 6855444"/>
              <a:gd name="connsiteY17" fmla="*/ 7503 h 904802"/>
              <a:gd name="connsiteX18" fmla="*/ 315373 w 6855444"/>
              <a:gd name="connsiteY18" fmla="*/ 8720 h 904802"/>
              <a:gd name="connsiteX0" fmla="*/ 315373 w 6855444"/>
              <a:gd name="connsiteY0" fmla="*/ 8720 h 906504"/>
              <a:gd name="connsiteX1" fmla="*/ 1752729 w 6855444"/>
              <a:gd name="connsiteY1" fmla="*/ 91270 h 906504"/>
              <a:gd name="connsiteX2" fmla="*/ 3594229 w 6855444"/>
              <a:gd name="connsiteY2" fmla="*/ 262720 h 906504"/>
              <a:gd name="connsiteX3" fmla="*/ 5664329 w 6855444"/>
              <a:gd name="connsiteY3" fmla="*/ 523070 h 906504"/>
              <a:gd name="connsiteX4" fmla="*/ 6731129 w 6855444"/>
              <a:gd name="connsiteY4" fmla="*/ 694520 h 906504"/>
              <a:gd name="connsiteX5" fmla="*/ 6845429 w 6855444"/>
              <a:gd name="connsiteY5" fmla="*/ 726270 h 906504"/>
              <a:gd name="connsiteX6" fmla="*/ 6839217 w 6855444"/>
              <a:gd name="connsiteY6" fmla="*/ 777100 h 906504"/>
              <a:gd name="connsiteX7" fmla="*/ 6781929 w 6855444"/>
              <a:gd name="connsiteY7" fmla="*/ 897720 h 906504"/>
              <a:gd name="connsiteX8" fmla="*/ 6642075 w 6855444"/>
              <a:gd name="connsiteY8" fmla="*/ 897265 h 906504"/>
              <a:gd name="connsiteX9" fmla="*/ 4622929 w 6855444"/>
              <a:gd name="connsiteY9" fmla="*/ 592920 h 906504"/>
              <a:gd name="connsiteX10" fmla="*/ 2946529 w 6855444"/>
              <a:gd name="connsiteY10" fmla="*/ 408770 h 906504"/>
              <a:gd name="connsiteX11" fmla="*/ 2025779 w 6855444"/>
              <a:gd name="connsiteY11" fmla="*/ 326220 h 906504"/>
              <a:gd name="connsiteX12" fmla="*/ 1162179 w 6855444"/>
              <a:gd name="connsiteY12" fmla="*/ 269070 h 906504"/>
              <a:gd name="connsiteX13" fmla="*/ 336679 w 6855444"/>
              <a:gd name="connsiteY13" fmla="*/ 218270 h 906504"/>
              <a:gd name="connsiteX14" fmla="*/ 57279 w 6855444"/>
              <a:gd name="connsiteY14" fmla="*/ 224620 h 906504"/>
              <a:gd name="connsiteX15" fmla="*/ 7503 w 6855444"/>
              <a:gd name="connsiteY15" fmla="*/ 242303 h 906504"/>
              <a:gd name="connsiteX16" fmla="*/ 221 w 6855444"/>
              <a:gd name="connsiteY16" fmla="*/ 142039 h 906504"/>
              <a:gd name="connsiteX17" fmla="*/ 32795 w 6855444"/>
              <a:gd name="connsiteY17" fmla="*/ 7503 h 906504"/>
              <a:gd name="connsiteX18" fmla="*/ 315373 w 6855444"/>
              <a:gd name="connsiteY18" fmla="*/ 8720 h 906504"/>
              <a:gd name="connsiteX0" fmla="*/ 315373 w 6855444"/>
              <a:gd name="connsiteY0" fmla="*/ 8720 h 899209"/>
              <a:gd name="connsiteX1" fmla="*/ 1752729 w 6855444"/>
              <a:gd name="connsiteY1" fmla="*/ 91270 h 899209"/>
              <a:gd name="connsiteX2" fmla="*/ 3594229 w 6855444"/>
              <a:gd name="connsiteY2" fmla="*/ 262720 h 899209"/>
              <a:gd name="connsiteX3" fmla="*/ 5664329 w 6855444"/>
              <a:gd name="connsiteY3" fmla="*/ 523070 h 899209"/>
              <a:gd name="connsiteX4" fmla="*/ 6731129 w 6855444"/>
              <a:gd name="connsiteY4" fmla="*/ 694520 h 899209"/>
              <a:gd name="connsiteX5" fmla="*/ 6845429 w 6855444"/>
              <a:gd name="connsiteY5" fmla="*/ 726270 h 899209"/>
              <a:gd name="connsiteX6" fmla="*/ 6839217 w 6855444"/>
              <a:gd name="connsiteY6" fmla="*/ 777100 h 899209"/>
              <a:gd name="connsiteX7" fmla="*/ 6801675 w 6855444"/>
              <a:gd name="connsiteY7" fmla="*/ 875676 h 899209"/>
              <a:gd name="connsiteX8" fmla="*/ 6781929 w 6855444"/>
              <a:gd name="connsiteY8" fmla="*/ 897720 h 899209"/>
              <a:gd name="connsiteX9" fmla="*/ 6642075 w 6855444"/>
              <a:gd name="connsiteY9" fmla="*/ 897265 h 899209"/>
              <a:gd name="connsiteX10" fmla="*/ 4622929 w 6855444"/>
              <a:gd name="connsiteY10" fmla="*/ 592920 h 899209"/>
              <a:gd name="connsiteX11" fmla="*/ 2946529 w 6855444"/>
              <a:gd name="connsiteY11" fmla="*/ 408770 h 899209"/>
              <a:gd name="connsiteX12" fmla="*/ 2025779 w 6855444"/>
              <a:gd name="connsiteY12" fmla="*/ 326220 h 899209"/>
              <a:gd name="connsiteX13" fmla="*/ 1162179 w 6855444"/>
              <a:gd name="connsiteY13" fmla="*/ 269070 h 899209"/>
              <a:gd name="connsiteX14" fmla="*/ 336679 w 6855444"/>
              <a:gd name="connsiteY14" fmla="*/ 218270 h 899209"/>
              <a:gd name="connsiteX15" fmla="*/ 57279 w 6855444"/>
              <a:gd name="connsiteY15" fmla="*/ 224620 h 899209"/>
              <a:gd name="connsiteX16" fmla="*/ 7503 w 6855444"/>
              <a:gd name="connsiteY16" fmla="*/ 242303 h 899209"/>
              <a:gd name="connsiteX17" fmla="*/ 221 w 6855444"/>
              <a:gd name="connsiteY17" fmla="*/ 142039 h 899209"/>
              <a:gd name="connsiteX18" fmla="*/ 32795 w 6855444"/>
              <a:gd name="connsiteY18" fmla="*/ 7503 h 899209"/>
              <a:gd name="connsiteX19" fmla="*/ 315373 w 6855444"/>
              <a:gd name="connsiteY19" fmla="*/ 8720 h 899209"/>
              <a:gd name="connsiteX0" fmla="*/ 315373 w 6855444"/>
              <a:gd name="connsiteY0" fmla="*/ 8720 h 919777"/>
              <a:gd name="connsiteX1" fmla="*/ 1752729 w 6855444"/>
              <a:gd name="connsiteY1" fmla="*/ 91270 h 919777"/>
              <a:gd name="connsiteX2" fmla="*/ 3594229 w 6855444"/>
              <a:gd name="connsiteY2" fmla="*/ 262720 h 919777"/>
              <a:gd name="connsiteX3" fmla="*/ 5664329 w 6855444"/>
              <a:gd name="connsiteY3" fmla="*/ 523070 h 919777"/>
              <a:gd name="connsiteX4" fmla="*/ 6731129 w 6855444"/>
              <a:gd name="connsiteY4" fmla="*/ 694520 h 919777"/>
              <a:gd name="connsiteX5" fmla="*/ 6845429 w 6855444"/>
              <a:gd name="connsiteY5" fmla="*/ 726270 h 919777"/>
              <a:gd name="connsiteX6" fmla="*/ 6839217 w 6855444"/>
              <a:gd name="connsiteY6" fmla="*/ 777100 h 919777"/>
              <a:gd name="connsiteX7" fmla="*/ 6801675 w 6855444"/>
              <a:gd name="connsiteY7" fmla="*/ 875676 h 919777"/>
              <a:gd name="connsiteX8" fmla="*/ 6673930 w 6855444"/>
              <a:gd name="connsiteY8" fmla="*/ 894772 h 919777"/>
              <a:gd name="connsiteX9" fmla="*/ 6642075 w 6855444"/>
              <a:gd name="connsiteY9" fmla="*/ 897265 h 919777"/>
              <a:gd name="connsiteX10" fmla="*/ 4622929 w 6855444"/>
              <a:gd name="connsiteY10" fmla="*/ 592920 h 919777"/>
              <a:gd name="connsiteX11" fmla="*/ 2946529 w 6855444"/>
              <a:gd name="connsiteY11" fmla="*/ 408770 h 919777"/>
              <a:gd name="connsiteX12" fmla="*/ 2025779 w 6855444"/>
              <a:gd name="connsiteY12" fmla="*/ 326220 h 919777"/>
              <a:gd name="connsiteX13" fmla="*/ 1162179 w 6855444"/>
              <a:gd name="connsiteY13" fmla="*/ 269070 h 919777"/>
              <a:gd name="connsiteX14" fmla="*/ 336679 w 6855444"/>
              <a:gd name="connsiteY14" fmla="*/ 218270 h 919777"/>
              <a:gd name="connsiteX15" fmla="*/ 57279 w 6855444"/>
              <a:gd name="connsiteY15" fmla="*/ 224620 h 919777"/>
              <a:gd name="connsiteX16" fmla="*/ 7503 w 6855444"/>
              <a:gd name="connsiteY16" fmla="*/ 242303 h 919777"/>
              <a:gd name="connsiteX17" fmla="*/ 221 w 6855444"/>
              <a:gd name="connsiteY17" fmla="*/ 142039 h 919777"/>
              <a:gd name="connsiteX18" fmla="*/ 32795 w 6855444"/>
              <a:gd name="connsiteY18" fmla="*/ 7503 h 919777"/>
              <a:gd name="connsiteX19" fmla="*/ 315373 w 6855444"/>
              <a:gd name="connsiteY19" fmla="*/ 8720 h 919777"/>
              <a:gd name="connsiteX0" fmla="*/ 315373 w 6855444"/>
              <a:gd name="connsiteY0" fmla="*/ 8720 h 918619"/>
              <a:gd name="connsiteX1" fmla="*/ 1752729 w 6855444"/>
              <a:gd name="connsiteY1" fmla="*/ 91270 h 918619"/>
              <a:gd name="connsiteX2" fmla="*/ 3594229 w 6855444"/>
              <a:gd name="connsiteY2" fmla="*/ 262720 h 918619"/>
              <a:gd name="connsiteX3" fmla="*/ 5664329 w 6855444"/>
              <a:gd name="connsiteY3" fmla="*/ 523070 h 918619"/>
              <a:gd name="connsiteX4" fmla="*/ 6731129 w 6855444"/>
              <a:gd name="connsiteY4" fmla="*/ 694520 h 918619"/>
              <a:gd name="connsiteX5" fmla="*/ 6845429 w 6855444"/>
              <a:gd name="connsiteY5" fmla="*/ 726270 h 918619"/>
              <a:gd name="connsiteX6" fmla="*/ 6839217 w 6855444"/>
              <a:gd name="connsiteY6" fmla="*/ 777100 h 918619"/>
              <a:gd name="connsiteX7" fmla="*/ 6795838 w 6855444"/>
              <a:gd name="connsiteY7" fmla="*/ 908096 h 918619"/>
              <a:gd name="connsiteX8" fmla="*/ 6673930 w 6855444"/>
              <a:gd name="connsiteY8" fmla="*/ 894772 h 918619"/>
              <a:gd name="connsiteX9" fmla="*/ 6642075 w 6855444"/>
              <a:gd name="connsiteY9" fmla="*/ 897265 h 918619"/>
              <a:gd name="connsiteX10" fmla="*/ 4622929 w 6855444"/>
              <a:gd name="connsiteY10" fmla="*/ 592920 h 918619"/>
              <a:gd name="connsiteX11" fmla="*/ 2946529 w 6855444"/>
              <a:gd name="connsiteY11" fmla="*/ 408770 h 918619"/>
              <a:gd name="connsiteX12" fmla="*/ 2025779 w 6855444"/>
              <a:gd name="connsiteY12" fmla="*/ 326220 h 918619"/>
              <a:gd name="connsiteX13" fmla="*/ 1162179 w 6855444"/>
              <a:gd name="connsiteY13" fmla="*/ 269070 h 918619"/>
              <a:gd name="connsiteX14" fmla="*/ 336679 w 6855444"/>
              <a:gd name="connsiteY14" fmla="*/ 218270 h 918619"/>
              <a:gd name="connsiteX15" fmla="*/ 57279 w 6855444"/>
              <a:gd name="connsiteY15" fmla="*/ 224620 h 918619"/>
              <a:gd name="connsiteX16" fmla="*/ 7503 w 6855444"/>
              <a:gd name="connsiteY16" fmla="*/ 242303 h 918619"/>
              <a:gd name="connsiteX17" fmla="*/ 221 w 6855444"/>
              <a:gd name="connsiteY17" fmla="*/ 142039 h 918619"/>
              <a:gd name="connsiteX18" fmla="*/ 32795 w 6855444"/>
              <a:gd name="connsiteY18" fmla="*/ 7503 h 918619"/>
              <a:gd name="connsiteX19" fmla="*/ 315373 w 6855444"/>
              <a:gd name="connsiteY19" fmla="*/ 8720 h 918619"/>
              <a:gd name="connsiteX0" fmla="*/ 315373 w 6855444"/>
              <a:gd name="connsiteY0" fmla="*/ 8720 h 920554"/>
              <a:gd name="connsiteX1" fmla="*/ 1752729 w 6855444"/>
              <a:gd name="connsiteY1" fmla="*/ 91270 h 920554"/>
              <a:gd name="connsiteX2" fmla="*/ 3594229 w 6855444"/>
              <a:gd name="connsiteY2" fmla="*/ 262720 h 920554"/>
              <a:gd name="connsiteX3" fmla="*/ 5664329 w 6855444"/>
              <a:gd name="connsiteY3" fmla="*/ 523070 h 920554"/>
              <a:gd name="connsiteX4" fmla="*/ 6731129 w 6855444"/>
              <a:gd name="connsiteY4" fmla="*/ 694520 h 920554"/>
              <a:gd name="connsiteX5" fmla="*/ 6845429 w 6855444"/>
              <a:gd name="connsiteY5" fmla="*/ 726270 h 920554"/>
              <a:gd name="connsiteX6" fmla="*/ 6839217 w 6855444"/>
              <a:gd name="connsiteY6" fmla="*/ 777100 h 920554"/>
              <a:gd name="connsiteX7" fmla="*/ 6795838 w 6855444"/>
              <a:gd name="connsiteY7" fmla="*/ 908096 h 920554"/>
              <a:gd name="connsiteX8" fmla="*/ 6671012 w 6855444"/>
              <a:gd name="connsiteY8" fmla="*/ 900666 h 920554"/>
              <a:gd name="connsiteX9" fmla="*/ 6642075 w 6855444"/>
              <a:gd name="connsiteY9" fmla="*/ 897265 h 920554"/>
              <a:gd name="connsiteX10" fmla="*/ 4622929 w 6855444"/>
              <a:gd name="connsiteY10" fmla="*/ 592920 h 920554"/>
              <a:gd name="connsiteX11" fmla="*/ 2946529 w 6855444"/>
              <a:gd name="connsiteY11" fmla="*/ 408770 h 920554"/>
              <a:gd name="connsiteX12" fmla="*/ 2025779 w 6855444"/>
              <a:gd name="connsiteY12" fmla="*/ 326220 h 920554"/>
              <a:gd name="connsiteX13" fmla="*/ 1162179 w 6855444"/>
              <a:gd name="connsiteY13" fmla="*/ 269070 h 920554"/>
              <a:gd name="connsiteX14" fmla="*/ 336679 w 6855444"/>
              <a:gd name="connsiteY14" fmla="*/ 218270 h 920554"/>
              <a:gd name="connsiteX15" fmla="*/ 57279 w 6855444"/>
              <a:gd name="connsiteY15" fmla="*/ 224620 h 920554"/>
              <a:gd name="connsiteX16" fmla="*/ 7503 w 6855444"/>
              <a:gd name="connsiteY16" fmla="*/ 242303 h 920554"/>
              <a:gd name="connsiteX17" fmla="*/ 221 w 6855444"/>
              <a:gd name="connsiteY17" fmla="*/ 142039 h 920554"/>
              <a:gd name="connsiteX18" fmla="*/ 32795 w 6855444"/>
              <a:gd name="connsiteY18" fmla="*/ 7503 h 920554"/>
              <a:gd name="connsiteX19" fmla="*/ 315373 w 6855444"/>
              <a:gd name="connsiteY19" fmla="*/ 8720 h 920554"/>
              <a:gd name="connsiteX0" fmla="*/ 315373 w 6855444"/>
              <a:gd name="connsiteY0" fmla="*/ 8720 h 918315"/>
              <a:gd name="connsiteX1" fmla="*/ 1752729 w 6855444"/>
              <a:gd name="connsiteY1" fmla="*/ 91270 h 918315"/>
              <a:gd name="connsiteX2" fmla="*/ 3594229 w 6855444"/>
              <a:gd name="connsiteY2" fmla="*/ 262720 h 918315"/>
              <a:gd name="connsiteX3" fmla="*/ 5664329 w 6855444"/>
              <a:gd name="connsiteY3" fmla="*/ 523070 h 918315"/>
              <a:gd name="connsiteX4" fmla="*/ 6731129 w 6855444"/>
              <a:gd name="connsiteY4" fmla="*/ 694520 h 918315"/>
              <a:gd name="connsiteX5" fmla="*/ 6845429 w 6855444"/>
              <a:gd name="connsiteY5" fmla="*/ 726270 h 918315"/>
              <a:gd name="connsiteX6" fmla="*/ 6839217 w 6855444"/>
              <a:gd name="connsiteY6" fmla="*/ 777100 h 918315"/>
              <a:gd name="connsiteX7" fmla="*/ 6795838 w 6855444"/>
              <a:gd name="connsiteY7" fmla="*/ 908096 h 918315"/>
              <a:gd name="connsiteX8" fmla="*/ 6671012 w 6855444"/>
              <a:gd name="connsiteY8" fmla="*/ 900666 h 918315"/>
              <a:gd name="connsiteX9" fmla="*/ 6615805 w 6855444"/>
              <a:gd name="connsiteY9" fmla="*/ 894318 h 918315"/>
              <a:gd name="connsiteX10" fmla="*/ 4622929 w 6855444"/>
              <a:gd name="connsiteY10" fmla="*/ 592920 h 918315"/>
              <a:gd name="connsiteX11" fmla="*/ 2946529 w 6855444"/>
              <a:gd name="connsiteY11" fmla="*/ 408770 h 918315"/>
              <a:gd name="connsiteX12" fmla="*/ 2025779 w 6855444"/>
              <a:gd name="connsiteY12" fmla="*/ 326220 h 918315"/>
              <a:gd name="connsiteX13" fmla="*/ 1162179 w 6855444"/>
              <a:gd name="connsiteY13" fmla="*/ 269070 h 918315"/>
              <a:gd name="connsiteX14" fmla="*/ 336679 w 6855444"/>
              <a:gd name="connsiteY14" fmla="*/ 218270 h 918315"/>
              <a:gd name="connsiteX15" fmla="*/ 57279 w 6855444"/>
              <a:gd name="connsiteY15" fmla="*/ 224620 h 918315"/>
              <a:gd name="connsiteX16" fmla="*/ 7503 w 6855444"/>
              <a:gd name="connsiteY16" fmla="*/ 242303 h 918315"/>
              <a:gd name="connsiteX17" fmla="*/ 221 w 6855444"/>
              <a:gd name="connsiteY17" fmla="*/ 142039 h 918315"/>
              <a:gd name="connsiteX18" fmla="*/ 32795 w 6855444"/>
              <a:gd name="connsiteY18" fmla="*/ 7503 h 918315"/>
              <a:gd name="connsiteX19" fmla="*/ 315373 w 6855444"/>
              <a:gd name="connsiteY19" fmla="*/ 8720 h 91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5444" h="918315">
                <a:moveTo>
                  <a:pt x="315373" y="8720"/>
                </a:moveTo>
                <a:cubicBezTo>
                  <a:pt x="602029" y="22681"/>
                  <a:pt x="1206253" y="48937"/>
                  <a:pt x="1752729" y="91270"/>
                </a:cubicBezTo>
                <a:cubicBezTo>
                  <a:pt x="2299205" y="133603"/>
                  <a:pt x="2942296" y="190753"/>
                  <a:pt x="3594229" y="262720"/>
                </a:cubicBezTo>
                <a:cubicBezTo>
                  <a:pt x="4246162" y="334687"/>
                  <a:pt x="5141512" y="451103"/>
                  <a:pt x="5664329" y="523070"/>
                </a:cubicBezTo>
                <a:cubicBezTo>
                  <a:pt x="6187146" y="595037"/>
                  <a:pt x="6534279" y="660653"/>
                  <a:pt x="6731129" y="694520"/>
                </a:cubicBezTo>
                <a:cubicBezTo>
                  <a:pt x="6927979" y="728387"/>
                  <a:pt x="6827414" y="712507"/>
                  <a:pt x="6845429" y="726270"/>
                </a:cubicBezTo>
                <a:cubicBezTo>
                  <a:pt x="6863444" y="740033"/>
                  <a:pt x="6847482" y="746796"/>
                  <a:pt x="6839217" y="777100"/>
                </a:cubicBezTo>
                <a:cubicBezTo>
                  <a:pt x="6830952" y="807404"/>
                  <a:pt x="6805386" y="887993"/>
                  <a:pt x="6795838" y="908096"/>
                </a:cubicBezTo>
                <a:cubicBezTo>
                  <a:pt x="6786290" y="928199"/>
                  <a:pt x="6701017" y="902962"/>
                  <a:pt x="6671012" y="900666"/>
                </a:cubicBezTo>
                <a:cubicBezTo>
                  <a:pt x="6641007" y="898370"/>
                  <a:pt x="6957152" y="945609"/>
                  <a:pt x="6615805" y="894318"/>
                </a:cubicBezTo>
                <a:lnTo>
                  <a:pt x="4622929" y="592920"/>
                </a:lnTo>
                <a:cubicBezTo>
                  <a:pt x="4011383" y="511995"/>
                  <a:pt x="3379387" y="453220"/>
                  <a:pt x="2946529" y="408770"/>
                </a:cubicBezTo>
                <a:cubicBezTo>
                  <a:pt x="2513671" y="364320"/>
                  <a:pt x="2323171" y="349503"/>
                  <a:pt x="2025779" y="326220"/>
                </a:cubicBezTo>
                <a:cubicBezTo>
                  <a:pt x="1728387" y="302937"/>
                  <a:pt x="1162179" y="269070"/>
                  <a:pt x="1162179" y="269070"/>
                </a:cubicBezTo>
                <a:lnTo>
                  <a:pt x="336679" y="218270"/>
                </a:lnTo>
                <a:cubicBezTo>
                  <a:pt x="152529" y="210862"/>
                  <a:pt x="112142" y="220615"/>
                  <a:pt x="57279" y="224620"/>
                </a:cubicBezTo>
                <a:cubicBezTo>
                  <a:pt x="2416" y="228625"/>
                  <a:pt x="17013" y="256066"/>
                  <a:pt x="7503" y="242303"/>
                </a:cubicBezTo>
                <a:cubicBezTo>
                  <a:pt x="-2007" y="228540"/>
                  <a:pt x="1279" y="167439"/>
                  <a:pt x="221" y="142039"/>
                </a:cubicBezTo>
                <a:cubicBezTo>
                  <a:pt x="-837" y="116639"/>
                  <a:pt x="703" y="14986"/>
                  <a:pt x="32795" y="7503"/>
                </a:cubicBezTo>
                <a:cubicBezTo>
                  <a:pt x="64887" y="20"/>
                  <a:pt x="28717" y="-5241"/>
                  <a:pt x="315373" y="872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3571" y="1837113"/>
            <a:ext cx="0" cy="34331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9523588" y="4545056"/>
            <a:ext cx="468711" cy="1366"/>
          </a:xfrm>
          <a:prstGeom prst="straightConnector1">
            <a:avLst/>
          </a:prstGeom>
          <a:ln w="19050"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>
            <a:off x="10022445" y="3889615"/>
            <a:ext cx="278326" cy="638318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0337726" y="4059257"/>
                <a:ext cx="1045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Deflection (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200" dirty="0" smtClean="0">
                    <a:solidFill>
                      <a:srgbClr val="00B050"/>
                    </a:solidFill>
                  </a:rPr>
                  <a:t>)</a:t>
                </a:r>
                <a:endParaRPr lang="en-US" sz="1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7726" y="4059257"/>
                <a:ext cx="1045351" cy="276999"/>
              </a:xfrm>
              <a:prstGeom prst="rect">
                <a:avLst/>
              </a:prstGeom>
              <a:blipFill>
                <a:blip r:embed="rId2"/>
                <a:stretch>
                  <a:fillRect l="-585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9446108" y="3553691"/>
            <a:ext cx="1653" cy="8993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837301" y="3220744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Applied Load (F)</a:t>
            </a:r>
            <a:endParaRPr lang="en-US" sz="1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5407883" y="5508911"/>
                <a:ext cx="9056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𝐸𝐼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883" y="5508911"/>
                <a:ext cx="90563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56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1858103" y="2650545"/>
            <a:ext cx="757498" cy="2529096"/>
          </a:xfrm>
          <a:custGeom>
            <a:avLst/>
            <a:gdLst>
              <a:gd name="connsiteX0" fmla="*/ 715148 w 757498"/>
              <a:gd name="connsiteY0" fmla="*/ 200720 h 2529096"/>
              <a:gd name="connsiteX1" fmla="*/ 432515 w 757498"/>
              <a:gd name="connsiteY1" fmla="*/ 92655 h 2529096"/>
              <a:gd name="connsiteX2" fmla="*/ 174821 w 757498"/>
              <a:gd name="connsiteY2" fmla="*/ 184095 h 2529096"/>
              <a:gd name="connsiteX3" fmla="*/ 253 w 757498"/>
              <a:gd name="connsiteY3" fmla="*/ 483353 h 2529096"/>
              <a:gd name="connsiteX4" fmla="*/ 133257 w 757498"/>
              <a:gd name="connsiteY4" fmla="*/ 1189935 h 2529096"/>
              <a:gd name="connsiteX5" fmla="*/ 16879 w 757498"/>
              <a:gd name="connsiteY5" fmla="*/ 1647135 h 2529096"/>
              <a:gd name="connsiteX6" fmla="*/ 149882 w 757498"/>
              <a:gd name="connsiteY6" fmla="*/ 2120960 h 2529096"/>
              <a:gd name="connsiteX7" fmla="*/ 307824 w 757498"/>
              <a:gd name="connsiteY7" fmla="*/ 2353717 h 2529096"/>
              <a:gd name="connsiteX8" fmla="*/ 715148 w 757498"/>
              <a:gd name="connsiteY8" fmla="*/ 2362030 h 2529096"/>
              <a:gd name="connsiteX9" fmla="*/ 715148 w 757498"/>
              <a:gd name="connsiteY9" fmla="*/ 200720 h 252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498" h="2529096">
                <a:moveTo>
                  <a:pt x="715148" y="200720"/>
                </a:moveTo>
                <a:cubicBezTo>
                  <a:pt x="668043" y="-177509"/>
                  <a:pt x="522569" y="95426"/>
                  <a:pt x="432515" y="92655"/>
                </a:cubicBezTo>
                <a:cubicBezTo>
                  <a:pt x="342460" y="89884"/>
                  <a:pt x="246865" y="118979"/>
                  <a:pt x="174821" y="184095"/>
                </a:cubicBezTo>
                <a:cubicBezTo>
                  <a:pt x="102777" y="249211"/>
                  <a:pt x="7180" y="315713"/>
                  <a:pt x="253" y="483353"/>
                </a:cubicBezTo>
                <a:cubicBezTo>
                  <a:pt x="-6674" y="650993"/>
                  <a:pt x="130486" y="995971"/>
                  <a:pt x="133257" y="1189935"/>
                </a:cubicBezTo>
                <a:cubicBezTo>
                  <a:pt x="136028" y="1383899"/>
                  <a:pt x="14108" y="1491964"/>
                  <a:pt x="16879" y="1647135"/>
                </a:cubicBezTo>
                <a:cubicBezTo>
                  <a:pt x="19650" y="1802306"/>
                  <a:pt x="101391" y="2003196"/>
                  <a:pt x="149882" y="2120960"/>
                </a:cubicBezTo>
                <a:cubicBezTo>
                  <a:pt x="198373" y="2238724"/>
                  <a:pt x="213613" y="2313539"/>
                  <a:pt x="307824" y="2353717"/>
                </a:cubicBezTo>
                <a:cubicBezTo>
                  <a:pt x="402035" y="2393895"/>
                  <a:pt x="650032" y="2722248"/>
                  <a:pt x="715148" y="2362030"/>
                </a:cubicBezTo>
                <a:cubicBezTo>
                  <a:pt x="780264" y="2001812"/>
                  <a:pt x="762253" y="578949"/>
                  <a:pt x="715148" y="200720"/>
                </a:cubicBezTo>
                <a:close/>
              </a:path>
            </a:pathLst>
          </a:custGeom>
          <a:pattFill prst="horzBrick">
            <a:fgClr>
              <a:srgbClr val="FF0000"/>
            </a:fgClr>
            <a:bgClr>
              <a:schemeClr val="bg1"/>
            </a:bgClr>
          </a:patt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05397" y="3754648"/>
            <a:ext cx="288173" cy="2493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484848" y="3851742"/>
            <a:ext cx="534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x</a:t>
            </a:r>
            <a:r>
              <a:rPr lang="en-US" sz="1200" dirty="0" smtClean="0">
                <a:solidFill>
                  <a:srgbClr val="0070C0"/>
                </a:solidFill>
              </a:rPr>
              <a:t>-axis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2175939" y="2079047"/>
            <a:ext cx="53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y-axis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365684" y="3627166"/>
            <a:ext cx="802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Brick Wall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86199" y="1222292"/>
            <a:ext cx="532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Cantilever Beam with Applied Moment (Torque) at End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93571" y="3882044"/>
            <a:ext cx="743989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2579343" y="3760175"/>
            <a:ext cx="6905505" cy="916105"/>
          </a:xfrm>
          <a:custGeom>
            <a:avLst/>
            <a:gdLst>
              <a:gd name="connsiteX0" fmla="*/ 126796 w 6984660"/>
              <a:gd name="connsiteY0" fmla="*/ 165 h 897167"/>
              <a:gd name="connsiteX1" fmla="*/ 1873046 w 6984660"/>
              <a:gd name="connsiteY1" fmla="*/ 82715 h 897167"/>
              <a:gd name="connsiteX2" fmla="*/ 3714546 w 6984660"/>
              <a:gd name="connsiteY2" fmla="*/ 254165 h 897167"/>
              <a:gd name="connsiteX3" fmla="*/ 5784646 w 6984660"/>
              <a:gd name="connsiteY3" fmla="*/ 514515 h 897167"/>
              <a:gd name="connsiteX4" fmla="*/ 6851446 w 6984660"/>
              <a:gd name="connsiteY4" fmla="*/ 685965 h 897167"/>
              <a:gd name="connsiteX5" fmla="*/ 6965746 w 6984660"/>
              <a:gd name="connsiteY5" fmla="*/ 717715 h 897167"/>
              <a:gd name="connsiteX6" fmla="*/ 6978446 w 6984660"/>
              <a:gd name="connsiteY6" fmla="*/ 755815 h 897167"/>
              <a:gd name="connsiteX7" fmla="*/ 6902246 w 6984660"/>
              <a:gd name="connsiteY7" fmla="*/ 889165 h 897167"/>
              <a:gd name="connsiteX8" fmla="*/ 6724446 w 6984660"/>
              <a:gd name="connsiteY8" fmla="*/ 882815 h 897167"/>
              <a:gd name="connsiteX9" fmla="*/ 4743246 w 6984660"/>
              <a:gd name="connsiteY9" fmla="*/ 584365 h 897167"/>
              <a:gd name="connsiteX10" fmla="*/ 3066846 w 6984660"/>
              <a:gd name="connsiteY10" fmla="*/ 400215 h 897167"/>
              <a:gd name="connsiteX11" fmla="*/ 2146096 w 6984660"/>
              <a:gd name="connsiteY11" fmla="*/ 317665 h 897167"/>
              <a:gd name="connsiteX12" fmla="*/ 1282496 w 6984660"/>
              <a:gd name="connsiteY12" fmla="*/ 260515 h 897167"/>
              <a:gd name="connsiteX13" fmla="*/ 456996 w 6984660"/>
              <a:gd name="connsiteY13" fmla="*/ 209715 h 897167"/>
              <a:gd name="connsiteX14" fmla="*/ 177596 w 6984660"/>
              <a:gd name="connsiteY14" fmla="*/ 216065 h 897167"/>
              <a:gd name="connsiteX15" fmla="*/ 139496 w 6984660"/>
              <a:gd name="connsiteY15" fmla="*/ 216065 h 897167"/>
              <a:gd name="connsiteX16" fmla="*/ 133146 w 6984660"/>
              <a:gd name="connsiteY16" fmla="*/ 146215 h 897167"/>
              <a:gd name="connsiteX17" fmla="*/ 133146 w 6984660"/>
              <a:gd name="connsiteY17" fmla="*/ 63665 h 897167"/>
              <a:gd name="connsiteX18" fmla="*/ 126796 w 6984660"/>
              <a:gd name="connsiteY18" fmla="*/ 165 h 897167"/>
              <a:gd name="connsiteX0" fmla="*/ 325192 w 6874162"/>
              <a:gd name="connsiteY0" fmla="*/ 168 h 897170"/>
              <a:gd name="connsiteX1" fmla="*/ 1762548 w 6874162"/>
              <a:gd name="connsiteY1" fmla="*/ 82718 h 897170"/>
              <a:gd name="connsiteX2" fmla="*/ 3604048 w 6874162"/>
              <a:gd name="connsiteY2" fmla="*/ 254168 h 897170"/>
              <a:gd name="connsiteX3" fmla="*/ 5674148 w 6874162"/>
              <a:gd name="connsiteY3" fmla="*/ 514518 h 897170"/>
              <a:gd name="connsiteX4" fmla="*/ 6740948 w 6874162"/>
              <a:gd name="connsiteY4" fmla="*/ 685968 h 897170"/>
              <a:gd name="connsiteX5" fmla="*/ 6855248 w 6874162"/>
              <a:gd name="connsiteY5" fmla="*/ 717718 h 897170"/>
              <a:gd name="connsiteX6" fmla="*/ 6867948 w 6874162"/>
              <a:gd name="connsiteY6" fmla="*/ 755818 h 897170"/>
              <a:gd name="connsiteX7" fmla="*/ 6791748 w 6874162"/>
              <a:gd name="connsiteY7" fmla="*/ 889168 h 897170"/>
              <a:gd name="connsiteX8" fmla="*/ 6613948 w 6874162"/>
              <a:gd name="connsiteY8" fmla="*/ 882818 h 897170"/>
              <a:gd name="connsiteX9" fmla="*/ 4632748 w 6874162"/>
              <a:gd name="connsiteY9" fmla="*/ 584368 h 897170"/>
              <a:gd name="connsiteX10" fmla="*/ 2956348 w 6874162"/>
              <a:gd name="connsiteY10" fmla="*/ 400218 h 897170"/>
              <a:gd name="connsiteX11" fmla="*/ 2035598 w 6874162"/>
              <a:gd name="connsiteY11" fmla="*/ 317668 h 897170"/>
              <a:gd name="connsiteX12" fmla="*/ 1171998 w 6874162"/>
              <a:gd name="connsiteY12" fmla="*/ 260518 h 897170"/>
              <a:gd name="connsiteX13" fmla="*/ 346498 w 6874162"/>
              <a:gd name="connsiteY13" fmla="*/ 209718 h 897170"/>
              <a:gd name="connsiteX14" fmla="*/ 67098 w 6874162"/>
              <a:gd name="connsiteY14" fmla="*/ 216068 h 897170"/>
              <a:gd name="connsiteX15" fmla="*/ 28998 w 6874162"/>
              <a:gd name="connsiteY15" fmla="*/ 216068 h 897170"/>
              <a:gd name="connsiteX16" fmla="*/ 22648 w 6874162"/>
              <a:gd name="connsiteY16" fmla="*/ 146218 h 897170"/>
              <a:gd name="connsiteX17" fmla="*/ 22648 w 6874162"/>
              <a:gd name="connsiteY17" fmla="*/ 63668 h 897170"/>
              <a:gd name="connsiteX18" fmla="*/ 325192 w 6874162"/>
              <a:gd name="connsiteY18" fmla="*/ 168 h 897170"/>
              <a:gd name="connsiteX0" fmla="*/ 329943 w 6878913"/>
              <a:gd name="connsiteY0" fmla="*/ 3493 h 900495"/>
              <a:gd name="connsiteX1" fmla="*/ 1767299 w 6878913"/>
              <a:gd name="connsiteY1" fmla="*/ 86043 h 900495"/>
              <a:gd name="connsiteX2" fmla="*/ 3608799 w 6878913"/>
              <a:gd name="connsiteY2" fmla="*/ 257493 h 900495"/>
              <a:gd name="connsiteX3" fmla="*/ 5678899 w 6878913"/>
              <a:gd name="connsiteY3" fmla="*/ 517843 h 900495"/>
              <a:gd name="connsiteX4" fmla="*/ 6745699 w 6878913"/>
              <a:gd name="connsiteY4" fmla="*/ 689293 h 900495"/>
              <a:gd name="connsiteX5" fmla="*/ 6859999 w 6878913"/>
              <a:gd name="connsiteY5" fmla="*/ 721043 h 900495"/>
              <a:gd name="connsiteX6" fmla="*/ 6872699 w 6878913"/>
              <a:gd name="connsiteY6" fmla="*/ 759143 h 900495"/>
              <a:gd name="connsiteX7" fmla="*/ 6796499 w 6878913"/>
              <a:gd name="connsiteY7" fmla="*/ 892493 h 900495"/>
              <a:gd name="connsiteX8" fmla="*/ 6618699 w 6878913"/>
              <a:gd name="connsiteY8" fmla="*/ 886143 h 900495"/>
              <a:gd name="connsiteX9" fmla="*/ 4637499 w 6878913"/>
              <a:gd name="connsiteY9" fmla="*/ 587693 h 900495"/>
              <a:gd name="connsiteX10" fmla="*/ 2961099 w 6878913"/>
              <a:gd name="connsiteY10" fmla="*/ 403543 h 900495"/>
              <a:gd name="connsiteX11" fmla="*/ 2040349 w 6878913"/>
              <a:gd name="connsiteY11" fmla="*/ 320993 h 900495"/>
              <a:gd name="connsiteX12" fmla="*/ 1176749 w 6878913"/>
              <a:gd name="connsiteY12" fmla="*/ 263843 h 900495"/>
              <a:gd name="connsiteX13" fmla="*/ 351249 w 6878913"/>
              <a:gd name="connsiteY13" fmla="*/ 213043 h 900495"/>
              <a:gd name="connsiteX14" fmla="*/ 71849 w 6878913"/>
              <a:gd name="connsiteY14" fmla="*/ 219393 h 900495"/>
              <a:gd name="connsiteX15" fmla="*/ 33749 w 6878913"/>
              <a:gd name="connsiteY15" fmla="*/ 219393 h 900495"/>
              <a:gd name="connsiteX16" fmla="*/ 27399 w 6878913"/>
              <a:gd name="connsiteY16" fmla="*/ 149543 h 900495"/>
              <a:gd name="connsiteX17" fmla="*/ 21095 w 6878913"/>
              <a:gd name="connsiteY17" fmla="*/ 28801 h 900495"/>
              <a:gd name="connsiteX18" fmla="*/ 329943 w 6878913"/>
              <a:gd name="connsiteY18" fmla="*/ 3493 h 900495"/>
              <a:gd name="connsiteX0" fmla="*/ 334214 w 6883184"/>
              <a:gd name="connsiteY0" fmla="*/ 3218 h 900220"/>
              <a:gd name="connsiteX1" fmla="*/ 1771570 w 6883184"/>
              <a:gd name="connsiteY1" fmla="*/ 85768 h 900220"/>
              <a:gd name="connsiteX2" fmla="*/ 3613070 w 6883184"/>
              <a:gd name="connsiteY2" fmla="*/ 257218 h 900220"/>
              <a:gd name="connsiteX3" fmla="*/ 5683170 w 6883184"/>
              <a:gd name="connsiteY3" fmla="*/ 517568 h 900220"/>
              <a:gd name="connsiteX4" fmla="*/ 6749970 w 6883184"/>
              <a:gd name="connsiteY4" fmla="*/ 689018 h 900220"/>
              <a:gd name="connsiteX5" fmla="*/ 6864270 w 6883184"/>
              <a:gd name="connsiteY5" fmla="*/ 720768 h 900220"/>
              <a:gd name="connsiteX6" fmla="*/ 6876970 w 6883184"/>
              <a:gd name="connsiteY6" fmla="*/ 758868 h 900220"/>
              <a:gd name="connsiteX7" fmla="*/ 6800770 w 6883184"/>
              <a:gd name="connsiteY7" fmla="*/ 892218 h 900220"/>
              <a:gd name="connsiteX8" fmla="*/ 6622970 w 6883184"/>
              <a:gd name="connsiteY8" fmla="*/ 885868 h 900220"/>
              <a:gd name="connsiteX9" fmla="*/ 4641770 w 6883184"/>
              <a:gd name="connsiteY9" fmla="*/ 587418 h 900220"/>
              <a:gd name="connsiteX10" fmla="*/ 2965370 w 6883184"/>
              <a:gd name="connsiteY10" fmla="*/ 403268 h 900220"/>
              <a:gd name="connsiteX11" fmla="*/ 2044620 w 6883184"/>
              <a:gd name="connsiteY11" fmla="*/ 320718 h 900220"/>
              <a:gd name="connsiteX12" fmla="*/ 1181020 w 6883184"/>
              <a:gd name="connsiteY12" fmla="*/ 263568 h 900220"/>
              <a:gd name="connsiteX13" fmla="*/ 355520 w 6883184"/>
              <a:gd name="connsiteY13" fmla="*/ 212768 h 900220"/>
              <a:gd name="connsiteX14" fmla="*/ 76120 w 6883184"/>
              <a:gd name="connsiteY14" fmla="*/ 219118 h 900220"/>
              <a:gd name="connsiteX15" fmla="*/ 38020 w 6883184"/>
              <a:gd name="connsiteY15" fmla="*/ 219118 h 900220"/>
              <a:gd name="connsiteX16" fmla="*/ 19062 w 6883184"/>
              <a:gd name="connsiteY16" fmla="*/ 136537 h 900220"/>
              <a:gd name="connsiteX17" fmla="*/ 25366 w 6883184"/>
              <a:gd name="connsiteY17" fmla="*/ 28526 h 900220"/>
              <a:gd name="connsiteX18" fmla="*/ 334214 w 6883184"/>
              <a:gd name="connsiteY18" fmla="*/ 3218 h 900220"/>
              <a:gd name="connsiteX0" fmla="*/ 334214 w 6874285"/>
              <a:gd name="connsiteY0" fmla="*/ 3218 h 899300"/>
              <a:gd name="connsiteX1" fmla="*/ 1771570 w 6874285"/>
              <a:gd name="connsiteY1" fmla="*/ 85768 h 899300"/>
              <a:gd name="connsiteX2" fmla="*/ 3613070 w 6874285"/>
              <a:gd name="connsiteY2" fmla="*/ 257218 h 899300"/>
              <a:gd name="connsiteX3" fmla="*/ 5683170 w 6874285"/>
              <a:gd name="connsiteY3" fmla="*/ 517568 h 899300"/>
              <a:gd name="connsiteX4" fmla="*/ 6749970 w 6874285"/>
              <a:gd name="connsiteY4" fmla="*/ 689018 h 899300"/>
              <a:gd name="connsiteX5" fmla="*/ 6864270 w 6874285"/>
              <a:gd name="connsiteY5" fmla="*/ 720768 h 899300"/>
              <a:gd name="connsiteX6" fmla="*/ 6858058 w 6874285"/>
              <a:gd name="connsiteY6" fmla="*/ 771598 h 899300"/>
              <a:gd name="connsiteX7" fmla="*/ 6800770 w 6874285"/>
              <a:gd name="connsiteY7" fmla="*/ 892218 h 899300"/>
              <a:gd name="connsiteX8" fmla="*/ 6622970 w 6874285"/>
              <a:gd name="connsiteY8" fmla="*/ 885868 h 899300"/>
              <a:gd name="connsiteX9" fmla="*/ 4641770 w 6874285"/>
              <a:gd name="connsiteY9" fmla="*/ 587418 h 899300"/>
              <a:gd name="connsiteX10" fmla="*/ 2965370 w 6874285"/>
              <a:gd name="connsiteY10" fmla="*/ 403268 h 899300"/>
              <a:gd name="connsiteX11" fmla="*/ 2044620 w 6874285"/>
              <a:gd name="connsiteY11" fmla="*/ 320718 h 899300"/>
              <a:gd name="connsiteX12" fmla="*/ 1181020 w 6874285"/>
              <a:gd name="connsiteY12" fmla="*/ 263568 h 899300"/>
              <a:gd name="connsiteX13" fmla="*/ 355520 w 6874285"/>
              <a:gd name="connsiteY13" fmla="*/ 212768 h 899300"/>
              <a:gd name="connsiteX14" fmla="*/ 76120 w 6874285"/>
              <a:gd name="connsiteY14" fmla="*/ 219118 h 899300"/>
              <a:gd name="connsiteX15" fmla="*/ 38020 w 6874285"/>
              <a:gd name="connsiteY15" fmla="*/ 219118 h 899300"/>
              <a:gd name="connsiteX16" fmla="*/ 19062 w 6874285"/>
              <a:gd name="connsiteY16" fmla="*/ 136537 h 899300"/>
              <a:gd name="connsiteX17" fmla="*/ 25366 w 6874285"/>
              <a:gd name="connsiteY17" fmla="*/ 28526 h 899300"/>
              <a:gd name="connsiteX18" fmla="*/ 334214 w 6874285"/>
              <a:gd name="connsiteY18" fmla="*/ 3218 h 899300"/>
              <a:gd name="connsiteX0" fmla="*/ 320531 w 6860602"/>
              <a:gd name="connsiteY0" fmla="*/ 30299 h 926381"/>
              <a:gd name="connsiteX1" fmla="*/ 1757887 w 6860602"/>
              <a:gd name="connsiteY1" fmla="*/ 112849 h 926381"/>
              <a:gd name="connsiteX2" fmla="*/ 3599387 w 6860602"/>
              <a:gd name="connsiteY2" fmla="*/ 284299 h 926381"/>
              <a:gd name="connsiteX3" fmla="*/ 5669487 w 6860602"/>
              <a:gd name="connsiteY3" fmla="*/ 544649 h 926381"/>
              <a:gd name="connsiteX4" fmla="*/ 6736287 w 6860602"/>
              <a:gd name="connsiteY4" fmla="*/ 716099 h 926381"/>
              <a:gd name="connsiteX5" fmla="*/ 6850587 w 6860602"/>
              <a:gd name="connsiteY5" fmla="*/ 747849 h 926381"/>
              <a:gd name="connsiteX6" fmla="*/ 6844375 w 6860602"/>
              <a:gd name="connsiteY6" fmla="*/ 798679 h 926381"/>
              <a:gd name="connsiteX7" fmla="*/ 6787087 w 6860602"/>
              <a:gd name="connsiteY7" fmla="*/ 919299 h 926381"/>
              <a:gd name="connsiteX8" fmla="*/ 6609287 w 6860602"/>
              <a:gd name="connsiteY8" fmla="*/ 912949 h 926381"/>
              <a:gd name="connsiteX9" fmla="*/ 4628087 w 6860602"/>
              <a:gd name="connsiteY9" fmla="*/ 614499 h 926381"/>
              <a:gd name="connsiteX10" fmla="*/ 2951687 w 6860602"/>
              <a:gd name="connsiteY10" fmla="*/ 430349 h 926381"/>
              <a:gd name="connsiteX11" fmla="*/ 2030937 w 6860602"/>
              <a:gd name="connsiteY11" fmla="*/ 347799 h 926381"/>
              <a:gd name="connsiteX12" fmla="*/ 1167337 w 6860602"/>
              <a:gd name="connsiteY12" fmla="*/ 290649 h 926381"/>
              <a:gd name="connsiteX13" fmla="*/ 341837 w 6860602"/>
              <a:gd name="connsiteY13" fmla="*/ 239849 h 926381"/>
              <a:gd name="connsiteX14" fmla="*/ 62437 w 6860602"/>
              <a:gd name="connsiteY14" fmla="*/ 246199 h 926381"/>
              <a:gd name="connsiteX15" fmla="*/ 24337 w 6860602"/>
              <a:gd name="connsiteY15" fmla="*/ 246199 h 926381"/>
              <a:gd name="connsiteX16" fmla="*/ 5379 w 6860602"/>
              <a:gd name="connsiteY16" fmla="*/ 163618 h 926381"/>
              <a:gd name="connsiteX17" fmla="*/ 35034 w 6860602"/>
              <a:gd name="connsiteY17" fmla="*/ 8450 h 926381"/>
              <a:gd name="connsiteX18" fmla="*/ 320531 w 6860602"/>
              <a:gd name="connsiteY18" fmla="*/ 30299 h 926381"/>
              <a:gd name="connsiteX0" fmla="*/ 318632 w 6858703"/>
              <a:gd name="connsiteY0" fmla="*/ 23086 h 919168"/>
              <a:gd name="connsiteX1" fmla="*/ 1755988 w 6858703"/>
              <a:gd name="connsiteY1" fmla="*/ 105636 h 919168"/>
              <a:gd name="connsiteX2" fmla="*/ 3597488 w 6858703"/>
              <a:gd name="connsiteY2" fmla="*/ 277086 h 919168"/>
              <a:gd name="connsiteX3" fmla="*/ 5667588 w 6858703"/>
              <a:gd name="connsiteY3" fmla="*/ 537436 h 919168"/>
              <a:gd name="connsiteX4" fmla="*/ 6734388 w 6858703"/>
              <a:gd name="connsiteY4" fmla="*/ 708886 h 919168"/>
              <a:gd name="connsiteX5" fmla="*/ 6848688 w 6858703"/>
              <a:gd name="connsiteY5" fmla="*/ 740636 h 919168"/>
              <a:gd name="connsiteX6" fmla="*/ 6842476 w 6858703"/>
              <a:gd name="connsiteY6" fmla="*/ 791466 h 919168"/>
              <a:gd name="connsiteX7" fmla="*/ 6785188 w 6858703"/>
              <a:gd name="connsiteY7" fmla="*/ 912086 h 919168"/>
              <a:gd name="connsiteX8" fmla="*/ 6607388 w 6858703"/>
              <a:gd name="connsiteY8" fmla="*/ 905736 h 919168"/>
              <a:gd name="connsiteX9" fmla="*/ 4626188 w 6858703"/>
              <a:gd name="connsiteY9" fmla="*/ 607286 h 919168"/>
              <a:gd name="connsiteX10" fmla="*/ 2949788 w 6858703"/>
              <a:gd name="connsiteY10" fmla="*/ 423136 h 919168"/>
              <a:gd name="connsiteX11" fmla="*/ 2029038 w 6858703"/>
              <a:gd name="connsiteY11" fmla="*/ 340586 h 919168"/>
              <a:gd name="connsiteX12" fmla="*/ 1165438 w 6858703"/>
              <a:gd name="connsiteY12" fmla="*/ 283436 h 919168"/>
              <a:gd name="connsiteX13" fmla="*/ 339938 w 6858703"/>
              <a:gd name="connsiteY13" fmla="*/ 232636 h 919168"/>
              <a:gd name="connsiteX14" fmla="*/ 60538 w 6858703"/>
              <a:gd name="connsiteY14" fmla="*/ 238986 h 919168"/>
              <a:gd name="connsiteX15" fmla="*/ 22438 w 6858703"/>
              <a:gd name="connsiteY15" fmla="*/ 238986 h 919168"/>
              <a:gd name="connsiteX16" fmla="*/ 3480 w 6858703"/>
              <a:gd name="connsiteY16" fmla="*/ 156405 h 919168"/>
              <a:gd name="connsiteX17" fmla="*/ 33135 w 6858703"/>
              <a:gd name="connsiteY17" fmla="*/ 1237 h 919168"/>
              <a:gd name="connsiteX18" fmla="*/ 318632 w 6858703"/>
              <a:gd name="connsiteY18" fmla="*/ 23086 h 919168"/>
              <a:gd name="connsiteX0" fmla="*/ 315559 w 6855630"/>
              <a:gd name="connsiteY0" fmla="*/ 24123 h 920205"/>
              <a:gd name="connsiteX1" fmla="*/ 1752915 w 6855630"/>
              <a:gd name="connsiteY1" fmla="*/ 106673 h 920205"/>
              <a:gd name="connsiteX2" fmla="*/ 3594415 w 6855630"/>
              <a:gd name="connsiteY2" fmla="*/ 278123 h 920205"/>
              <a:gd name="connsiteX3" fmla="*/ 5664515 w 6855630"/>
              <a:gd name="connsiteY3" fmla="*/ 538473 h 920205"/>
              <a:gd name="connsiteX4" fmla="*/ 6731315 w 6855630"/>
              <a:gd name="connsiteY4" fmla="*/ 709923 h 920205"/>
              <a:gd name="connsiteX5" fmla="*/ 6845615 w 6855630"/>
              <a:gd name="connsiteY5" fmla="*/ 741673 h 920205"/>
              <a:gd name="connsiteX6" fmla="*/ 6839403 w 6855630"/>
              <a:gd name="connsiteY6" fmla="*/ 792503 h 920205"/>
              <a:gd name="connsiteX7" fmla="*/ 6782115 w 6855630"/>
              <a:gd name="connsiteY7" fmla="*/ 913123 h 920205"/>
              <a:gd name="connsiteX8" fmla="*/ 6604315 w 6855630"/>
              <a:gd name="connsiteY8" fmla="*/ 906773 h 920205"/>
              <a:gd name="connsiteX9" fmla="*/ 4623115 w 6855630"/>
              <a:gd name="connsiteY9" fmla="*/ 608323 h 920205"/>
              <a:gd name="connsiteX10" fmla="*/ 2946715 w 6855630"/>
              <a:gd name="connsiteY10" fmla="*/ 424173 h 920205"/>
              <a:gd name="connsiteX11" fmla="*/ 2025965 w 6855630"/>
              <a:gd name="connsiteY11" fmla="*/ 341623 h 920205"/>
              <a:gd name="connsiteX12" fmla="*/ 1162365 w 6855630"/>
              <a:gd name="connsiteY12" fmla="*/ 284473 h 920205"/>
              <a:gd name="connsiteX13" fmla="*/ 336865 w 6855630"/>
              <a:gd name="connsiteY13" fmla="*/ 233673 h 920205"/>
              <a:gd name="connsiteX14" fmla="*/ 57465 w 6855630"/>
              <a:gd name="connsiteY14" fmla="*/ 240023 h 920205"/>
              <a:gd name="connsiteX15" fmla="*/ 19365 w 6855630"/>
              <a:gd name="connsiteY15" fmla="*/ 240023 h 920205"/>
              <a:gd name="connsiteX16" fmla="*/ 407 w 6855630"/>
              <a:gd name="connsiteY16" fmla="*/ 157442 h 920205"/>
              <a:gd name="connsiteX17" fmla="*/ 30062 w 6855630"/>
              <a:gd name="connsiteY17" fmla="*/ 2274 h 920205"/>
              <a:gd name="connsiteX18" fmla="*/ 315559 w 6855630"/>
              <a:gd name="connsiteY18" fmla="*/ 24123 h 920205"/>
              <a:gd name="connsiteX0" fmla="*/ 315559 w 6855630"/>
              <a:gd name="connsiteY0" fmla="*/ 24123 h 920205"/>
              <a:gd name="connsiteX1" fmla="*/ 1752915 w 6855630"/>
              <a:gd name="connsiteY1" fmla="*/ 106673 h 920205"/>
              <a:gd name="connsiteX2" fmla="*/ 3594415 w 6855630"/>
              <a:gd name="connsiteY2" fmla="*/ 278123 h 920205"/>
              <a:gd name="connsiteX3" fmla="*/ 5664515 w 6855630"/>
              <a:gd name="connsiteY3" fmla="*/ 538473 h 920205"/>
              <a:gd name="connsiteX4" fmla="*/ 6731315 w 6855630"/>
              <a:gd name="connsiteY4" fmla="*/ 709923 h 920205"/>
              <a:gd name="connsiteX5" fmla="*/ 6845615 w 6855630"/>
              <a:gd name="connsiteY5" fmla="*/ 741673 h 920205"/>
              <a:gd name="connsiteX6" fmla="*/ 6839403 w 6855630"/>
              <a:gd name="connsiteY6" fmla="*/ 792503 h 920205"/>
              <a:gd name="connsiteX7" fmla="*/ 6782115 w 6855630"/>
              <a:gd name="connsiteY7" fmla="*/ 913123 h 920205"/>
              <a:gd name="connsiteX8" fmla="*/ 6604315 w 6855630"/>
              <a:gd name="connsiteY8" fmla="*/ 906773 h 920205"/>
              <a:gd name="connsiteX9" fmla="*/ 4623115 w 6855630"/>
              <a:gd name="connsiteY9" fmla="*/ 608323 h 920205"/>
              <a:gd name="connsiteX10" fmla="*/ 2946715 w 6855630"/>
              <a:gd name="connsiteY10" fmla="*/ 424173 h 920205"/>
              <a:gd name="connsiteX11" fmla="*/ 2025965 w 6855630"/>
              <a:gd name="connsiteY11" fmla="*/ 341623 h 920205"/>
              <a:gd name="connsiteX12" fmla="*/ 1162365 w 6855630"/>
              <a:gd name="connsiteY12" fmla="*/ 284473 h 920205"/>
              <a:gd name="connsiteX13" fmla="*/ 336865 w 6855630"/>
              <a:gd name="connsiteY13" fmla="*/ 233673 h 920205"/>
              <a:gd name="connsiteX14" fmla="*/ 57465 w 6855630"/>
              <a:gd name="connsiteY14" fmla="*/ 240023 h 920205"/>
              <a:gd name="connsiteX15" fmla="*/ 7689 w 6855630"/>
              <a:gd name="connsiteY15" fmla="*/ 257706 h 920205"/>
              <a:gd name="connsiteX16" fmla="*/ 407 w 6855630"/>
              <a:gd name="connsiteY16" fmla="*/ 157442 h 920205"/>
              <a:gd name="connsiteX17" fmla="*/ 30062 w 6855630"/>
              <a:gd name="connsiteY17" fmla="*/ 2274 h 920205"/>
              <a:gd name="connsiteX18" fmla="*/ 315559 w 6855630"/>
              <a:gd name="connsiteY18" fmla="*/ 24123 h 920205"/>
              <a:gd name="connsiteX0" fmla="*/ 315373 w 6855444"/>
              <a:gd name="connsiteY0" fmla="*/ 8720 h 904802"/>
              <a:gd name="connsiteX1" fmla="*/ 1752729 w 6855444"/>
              <a:gd name="connsiteY1" fmla="*/ 91270 h 904802"/>
              <a:gd name="connsiteX2" fmla="*/ 3594229 w 6855444"/>
              <a:gd name="connsiteY2" fmla="*/ 262720 h 904802"/>
              <a:gd name="connsiteX3" fmla="*/ 5664329 w 6855444"/>
              <a:gd name="connsiteY3" fmla="*/ 523070 h 904802"/>
              <a:gd name="connsiteX4" fmla="*/ 6731129 w 6855444"/>
              <a:gd name="connsiteY4" fmla="*/ 694520 h 904802"/>
              <a:gd name="connsiteX5" fmla="*/ 6845429 w 6855444"/>
              <a:gd name="connsiteY5" fmla="*/ 726270 h 904802"/>
              <a:gd name="connsiteX6" fmla="*/ 6839217 w 6855444"/>
              <a:gd name="connsiteY6" fmla="*/ 777100 h 904802"/>
              <a:gd name="connsiteX7" fmla="*/ 6781929 w 6855444"/>
              <a:gd name="connsiteY7" fmla="*/ 897720 h 904802"/>
              <a:gd name="connsiteX8" fmla="*/ 6604129 w 6855444"/>
              <a:gd name="connsiteY8" fmla="*/ 891370 h 904802"/>
              <a:gd name="connsiteX9" fmla="*/ 4622929 w 6855444"/>
              <a:gd name="connsiteY9" fmla="*/ 592920 h 904802"/>
              <a:gd name="connsiteX10" fmla="*/ 2946529 w 6855444"/>
              <a:gd name="connsiteY10" fmla="*/ 408770 h 904802"/>
              <a:gd name="connsiteX11" fmla="*/ 2025779 w 6855444"/>
              <a:gd name="connsiteY11" fmla="*/ 326220 h 904802"/>
              <a:gd name="connsiteX12" fmla="*/ 1162179 w 6855444"/>
              <a:gd name="connsiteY12" fmla="*/ 269070 h 904802"/>
              <a:gd name="connsiteX13" fmla="*/ 336679 w 6855444"/>
              <a:gd name="connsiteY13" fmla="*/ 218270 h 904802"/>
              <a:gd name="connsiteX14" fmla="*/ 57279 w 6855444"/>
              <a:gd name="connsiteY14" fmla="*/ 224620 h 904802"/>
              <a:gd name="connsiteX15" fmla="*/ 7503 w 6855444"/>
              <a:gd name="connsiteY15" fmla="*/ 242303 h 904802"/>
              <a:gd name="connsiteX16" fmla="*/ 221 w 6855444"/>
              <a:gd name="connsiteY16" fmla="*/ 142039 h 904802"/>
              <a:gd name="connsiteX17" fmla="*/ 32795 w 6855444"/>
              <a:gd name="connsiteY17" fmla="*/ 7503 h 904802"/>
              <a:gd name="connsiteX18" fmla="*/ 315373 w 6855444"/>
              <a:gd name="connsiteY18" fmla="*/ 8720 h 904802"/>
              <a:gd name="connsiteX0" fmla="*/ 315373 w 6855444"/>
              <a:gd name="connsiteY0" fmla="*/ 8720 h 906504"/>
              <a:gd name="connsiteX1" fmla="*/ 1752729 w 6855444"/>
              <a:gd name="connsiteY1" fmla="*/ 91270 h 906504"/>
              <a:gd name="connsiteX2" fmla="*/ 3594229 w 6855444"/>
              <a:gd name="connsiteY2" fmla="*/ 262720 h 906504"/>
              <a:gd name="connsiteX3" fmla="*/ 5664329 w 6855444"/>
              <a:gd name="connsiteY3" fmla="*/ 523070 h 906504"/>
              <a:gd name="connsiteX4" fmla="*/ 6731129 w 6855444"/>
              <a:gd name="connsiteY4" fmla="*/ 694520 h 906504"/>
              <a:gd name="connsiteX5" fmla="*/ 6845429 w 6855444"/>
              <a:gd name="connsiteY5" fmla="*/ 726270 h 906504"/>
              <a:gd name="connsiteX6" fmla="*/ 6839217 w 6855444"/>
              <a:gd name="connsiteY6" fmla="*/ 777100 h 906504"/>
              <a:gd name="connsiteX7" fmla="*/ 6781929 w 6855444"/>
              <a:gd name="connsiteY7" fmla="*/ 897720 h 906504"/>
              <a:gd name="connsiteX8" fmla="*/ 6642075 w 6855444"/>
              <a:gd name="connsiteY8" fmla="*/ 897265 h 906504"/>
              <a:gd name="connsiteX9" fmla="*/ 4622929 w 6855444"/>
              <a:gd name="connsiteY9" fmla="*/ 592920 h 906504"/>
              <a:gd name="connsiteX10" fmla="*/ 2946529 w 6855444"/>
              <a:gd name="connsiteY10" fmla="*/ 408770 h 906504"/>
              <a:gd name="connsiteX11" fmla="*/ 2025779 w 6855444"/>
              <a:gd name="connsiteY11" fmla="*/ 326220 h 906504"/>
              <a:gd name="connsiteX12" fmla="*/ 1162179 w 6855444"/>
              <a:gd name="connsiteY12" fmla="*/ 269070 h 906504"/>
              <a:gd name="connsiteX13" fmla="*/ 336679 w 6855444"/>
              <a:gd name="connsiteY13" fmla="*/ 218270 h 906504"/>
              <a:gd name="connsiteX14" fmla="*/ 57279 w 6855444"/>
              <a:gd name="connsiteY14" fmla="*/ 224620 h 906504"/>
              <a:gd name="connsiteX15" fmla="*/ 7503 w 6855444"/>
              <a:gd name="connsiteY15" fmla="*/ 242303 h 906504"/>
              <a:gd name="connsiteX16" fmla="*/ 221 w 6855444"/>
              <a:gd name="connsiteY16" fmla="*/ 142039 h 906504"/>
              <a:gd name="connsiteX17" fmla="*/ 32795 w 6855444"/>
              <a:gd name="connsiteY17" fmla="*/ 7503 h 906504"/>
              <a:gd name="connsiteX18" fmla="*/ 315373 w 6855444"/>
              <a:gd name="connsiteY18" fmla="*/ 8720 h 906504"/>
              <a:gd name="connsiteX0" fmla="*/ 315373 w 6855444"/>
              <a:gd name="connsiteY0" fmla="*/ 8720 h 899209"/>
              <a:gd name="connsiteX1" fmla="*/ 1752729 w 6855444"/>
              <a:gd name="connsiteY1" fmla="*/ 91270 h 899209"/>
              <a:gd name="connsiteX2" fmla="*/ 3594229 w 6855444"/>
              <a:gd name="connsiteY2" fmla="*/ 262720 h 899209"/>
              <a:gd name="connsiteX3" fmla="*/ 5664329 w 6855444"/>
              <a:gd name="connsiteY3" fmla="*/ 523070 h 899209"/>
              <a:gd name="connsiteX4" fmla="*/ 6731129 w 6855444"/>
              <a:gd name="connsiteY4" fmla="*/ 694520 h 899209"/>
              <a:gd name="connsiteX5" fmla="*/ 6845429 w 6855444"/>
              <a:gd name="connsiteY5" fmla="*/ 726270 h 899209"/>
              <a:gd name="connsiteX6" fmla="*/ 6839217 w 6855444"/>
              <a:gd name="connsiteY6" fmla="*/ 777100 h 899209"/>
              <a:gd name="connsiteX7" fmla="*/ 6801675 w 6855444"/>
              <a:gd name="connsiteY7" fmla="*/ 875676 h 899209"/>
              <a:gd name="connsiteX8" fmla="*/ 6781929 w 6855444"/>
              <a:gd name="connsiteY8" fmla="*/ 897720 h 899209"/>
              <a:gd name="connsiteX9" fmla="*/ 6642075 w 6855444"/>
              <a:gd name="connsiteY9" fmla="*/ 897265 h 899209"/>
              <a:gd name="connsiteX10" fmla="*/ 4622929 w 6855444"/>
              <a:gd name="connsiteY10" fmla="*/ 592920 h 899209"/>
              <a:gd name="connsiteX11" fmla="*/ 2946529 w 6855444"/>
              <a:gd name="connsiteY11" fmla="*/ 408770 h 899209"/>
              <a:gd name="connsiteX12" fmla="*/ 2025779 w 6855444"/>
              <a:gd name="connsiteY12" fmla="*/ 326220 h 899209"/>
              <a:gd name="connsiteX13" fmla="*/ 1162179 w 6855444"/>
              <a:gd name="connsiteY13" fmla="*/ 269070 h 899209"/>
              <a:gd name="connsiteX14" fmla="*/ 336679 w 6855444"/>
              <a:gd name="connsiteY14" fmla="*/ 218270 h 899209"/>
              <a:gd name="connsiteX15" fmla="*/ 57279 w 6855444"/>
              <a:gd name="connsiteY15" fmla="*/ 224620 h 899209"/>
              <a:gd name="connsiteX16" fmla="*/ 7503 w 6855444"/>
              <a:gd name="connsiteY16" fmla="*/ 242303 h 899209"/>
              <a:gd name="connsiteX17" fmla="*/ 221 w 6855444"/>
              <a:gd name="connsiteY17" fmla="*/ 142039 h 899209"/>
              <a:gd name="connsiteX18" fmla="*/ 32795 w 6855444"/>
              <a:gd name="connsiteY18" fmla="*/ 7503 h 899209"/>
              <a:gd name="connsiteX19" fmla="*/ 315373 w 6855444"/>
              <a:gd name="connsiteY19" fmla="*/ 8720 h 899209"/>
              <a:gd name="connsiteX0" fmla="*/ 315373 w 6855444"/>
              <a:gd name="connsiteY0" fmla="*/ 8720 h 919777"/>
              <a:gd name="connsiteX1" fmla="*/ 1752729 w 6855444"/>
              <a:gd name="connsiteY1" fmla="*/ 91270 h 919777"/>
              <a:gd name="connsiteX2" fmla="*/ 3594229 w 6855444"/>
              <a:gd name="connsiteY2" fmla="*/ 262720 h 919777"/>
              <a:gd name="connsiteX3" fmla="*/ 5664329 w 6855444"/>
              <a:gd name="connsiteY3" fmla="*/ 523070 h 919777"/>
              <a:gd name="connsiteX4" fmla="*/ 6731129 w 6855444"/>
              <a:gd name="connsiteY4" fmla="*/ 694520 h 919777"/>
              <a:gd name="connsiteX5" fmla="*/ 6845429 w 6855444"/>
              <a:gd name="connsiteY5" fmla="*/ 726270 h 919777"/>
              <a:gd name="connsiteX6" fmla="*/ 6839217 w 6855444"/>
              <a:gd name="connsiteY6" fmla="*/ 777100 h 919777"/>
              <a:gd name="connsiteX7" fmla="*/ 6801675 w 6855444"/>
              <a:gd name="connsiteY7" fmla="*/ 875676 h 919777"/>
              <a:gd name="connsiteX8" fmla="*/ 6673930 w 6855444"/>
              <a:gd name="connsiteY8" fmla="*/ 894772 h 919777"/>
              <a:gd name="connsiteX9" fmla="*/ 6642075 w 6855444"/>
              <a:gd name="connsiteY9" fmla="*/ 897265 h 919777"/>
              <a:gd name="connsiteX10" fmla="*/ 4622929 w 6855444"/>
              <a:gd name="connsiteY10" fmla="*/ 592920 h 919777"/>
              <a:gd name="connsiteX11" fmla="*/ 2946529 w 6855444"/>
              <a:gd name="connsiteY11" fmla="*/ 408770 h 919777"/>
              <a:gd name="connsiteX12" fmla="*/ 2025779 w 6855444"/>
              <a:gd name="connsiteY12" fmla="*/ 326220 h 919777"/>
              <a:gd name="connsiteX13" fmla="*/ 1162179 w 6855444"/>
              <a:gd name="connsiteY13" fmla="*/ 269070 h 919777"/>
              <a:gd name="connsiteX14" fmla="*/ 336679 w 6855444"/>
              <a:gd name="connsiteY14" fmla="*/ 218270 h 919777"/>
              <a:gd name="connsiteX15" fmla="*/ 57279 w 6855444"/>
              <a:gd name="connsiteY15" fmla="*/ 224620 h 919777"/>
              <a:gd name="connsiteX16" fmla="*/ 7503 w 6855444"/>
              <a:gd name="connsiteY16" fmla="*/ 242303 h 919777"/>
              <a:gd name="connsiteX17" fmla="*/ 221 w 6855444"/>
              <a:gd name="connsiteY17" fmla="*/ 142039 h 919777"/>
              <a:gd name="connsiteX18" fmla="*/ 32795 w 6855444"/>
              <a:gd name="connsiteY18" fmla="*/ 7503 h 919777"/>
              <a:gd name="connsiteX19" fmla="*/ 315373 w 6855444"/>
              <a:gd name="connsiteY19" fmla="*/ 8720 h 919777"/>
              <a:gd name="connsiteX0" fmla="*/ 315373 w 6855444"/>
              <a:gd name="connsiteY0" fmla="*/ 8720 h 918619"/>
              <a:gd name="connsiteX1" fmla="*/ 1752729 w 6855444"/>
              <a:gd name="connsiteY1" fmla="*/ 91270 h 918619"/>
              <a:gd name="connsiteX2" fmla="*/ 3594229 w 6855444"/>
              <a:gd name="connsiteY2" fmla="*/ 262720 h 918619"/>
              <a:gd name="connsiteX3" fmla="*/ 5664329 w 6855444"/>
              <a:gd name="connsiteY3" fmla="*/ 523070 h 918619"/>
              <a:gd name="connsiteX4" fmla="*/ 6731129 w 6855444"/>
              <a:gd name="connsiteY4" fmla="*/ 694520 h 918619"/>
              <a:gd name="connsiteX5" fmla="*/ 6845429 w 6855444"/>
              <a:gd name="connsiteY5" fmla="*/ 726270 h 918619"/>
              <a:gd name="connsiteX6" fmla="*/ 6839217 w 6855444"/>
              <a:gd name="connsiteY6" fmla="*/ 777100 h 918619"/>
              <a:gd name="connsiteX7" fmla="*/ 6795838 w 6855444"/>
              <a:gd name="connsiteY7" fmla="*/ 908096 h 918619"/>
              <a:gd name="connsiteX8" fmla="*/ 6673930 w 6855444"/>
              <a:gd name="connsiteY8" fmla="*/ 894772 h 918619"/>
              <a:gd name="connsiteX9" fmla="*/ 6642075 w 6855444"/>
              <a:gd name="connsiteY9" fmla="*/ 897265 h 918619"/>
              <a:gd name="connsiteX10" fmla="*/ 4622929 w 6855444"/>
              <a:gd name="connsiteY10" fmla="*/ 592920 h 918619"/>
              <a:gd name="connsiteX11" fmla="*/ 2946529 w 6855444"/>
              <a:gd name="connsiteY11" fmla="*/ 408770 h 918619"/>
              <a:gd name="connsiteX12" fmla="*/ 2025779 w 6855444"/>
              <a:gd name="connsiteY12" fmla="*/ 326220 h 918619"/>
              <a:gd name="connsiteX13" fmla="*/ 1162179 w 6855444"/>
              <a:gd name="connsiteY13" fmla="*/ 269070 h 918619"/>
              <a:gd name="connsiteX14" fmla="*/ 336679 w 6855444"/>
              <a:gd name="connsiteY14" fmla="*/ 218270 h 918619"/>
              <a:gd name="connsiteX15" fmla="*/ 57279 w 6855444"/>
              <a:gd name="connsiteY15" fmla="*/ 224620 h 918619"/>
              <a:gd name="connsiteX16" fmla="*/ 7503 w 6855444"/>
              <a:gd name="connsiteY16" fmla="*/ 242303 h 918619"/>
              <a:gd name="connsiteX17" fmla="*/ 221 w 6855444"/>
              <a:gd name="connsiteY17" fmla="*/ 142039 h 918619"/>
              <a:gd name="connsiteX18" fmla="*/ 32795 w 6855444"/>
              <a:gd name="connsiteY18" fmla="*/ 7503 h 918619"/>
              <a:gd name="connsiteX19" fmla="*/ 315373 w 6855444"/>
              <a:gd name="connsiteY19" fmla="*/ 8720 h 918619"/>
              <a:gd name="connsiteX0" fmla="*/ 315373 w 6855444"/>
              <a:gd name="connsiteY0" fmla="*/ 8720 h 920554"/>
              <a:gd name="connsiteX1" fmla="*/ 1752729 w 6855444"/>
              <a:gd name="connsiteY1" fmla="*/ 91270 h 920554"/>
              <a:gd name="connsiteX2" fmla="*/ 3594229 w 6855444"/>
              <a:gd name="connsiteY2" fmla="*/ 262720 h 920554"/>
              <a:gd name="connsiteX3" fmla="*/ 5664329 w 6855444"/>
              <a:gd name="connsiteY3" fmla="*/ 523070 h 920554"/>
              <a:gd name="connsiteX4" fmla="*/ 6731129 w 6855444"/>
              <a:gd name="connsiteY4" fmla="*/ 694520 h 920554"/>
              <a:gd name="connsiteX5" fmla="*/ 6845429 w 6855444"/>
              <a:gd name="connsiteY5" fmla="*/ 726270 h 920554"/>
              <a:gd name="connsiteX6" fmla="*/ 6839217 w 6855444"/>
              <a:gd name="connsiteY6" fmla="*/ 777100 h 920554"/>
              <a:gd name="connsiteX7" fmla="*/ 6795838 w 6855444"/>
              <a:gd name="connsiteY7" fmla="*/ 908096 h 920554"/>
              <a:gd name="connsiteX8" fmla="*/ 6671012 w 6855444"/>
              <a:gd name="connsiteY8" fmla="*/ 900666 h 920554"/>
              <a:gd name="connsiteX9" fmla="*/ 6642075 w 6855444"/>
              <a:gd name="connsiteY9" fmla="*/ 897265 h 920554"/>
              <a:gd name="connsiteX10" fmla="*/ 4622929 w 6855444"/>
              <a:gd name="connsiteY10" fmla="*/ 592920 h 920554"/>
              <a:gd name="connsiteX11" fmla="*/ 2946529 w 6855444"/>
              <a:gd name="connsiteY11" fmla="*/ 408770 h 920554"/>
              <a:gd name="connsiteX12" fmla="*/ 2025779 w 6855444"/>
              <a:gd name="connsiteY12" fmla="*/ 326220 h 920554"/>
              <a:gd name="connsiteX13" fmla="*/ 1162179 w 6855444"/>
              <a:gd name="connsiteY13" fmla="*/ 269070 h 920554"/>
              <a:gd name="connsiteX14" fmla="*/ 336679 w 6855444"/>
              <a:gd name="connsiteY14" fmla="*/ 218270 h 920554"/>
              <a:gd name="connsiteX15" fmla="*/ 57279 w 6855444"/>
              <a:gd name="connsiteY15" fmla="*/ 224620 h 920554"/>
              <a:gd name="connsiteX16" fmla="*/ 7503 w 6855444"/>
              <a:gd name="connsiteY16" fmla="*/ 242303 h 920554"/>
              <a:gd name="connsiteX17" fmla="*/ 221 w 6855444"/>
              <a:gd name="connsiteY17" fmla="*/ 142039 h 920554"/>
              <a:gd name="connsiteX18" fmla="*/ 32795 w 6855444"/>
              <a:gd name="connsiteY18" fmla="*/ 7503 h 920554"/>
              <a:gd name="connsiteX19" fmla="*/ 315373 w 6855444"/>
              <a:gd name="connsiteY19" fmla="*/ 8720 h 920554"/>
              <a:gd name="connsiteX0" fmla="*/ 315373 w 6855444"/>
              <a:gd name="connsiteY0" fmla="*/ 8720 h 918315"/>
              <a:gd name="connsiteX1" fmla="*/ 1752729 w 6855444"/>
              <a:gd name="connsiteY1" fmla="*/ 91270 h 918315"/>
              <a:gd name="connsiteX2" fmla="*/ 3594229 w 6855444"/>
              <a:gd name="connsiteY2" fmla="*/ 262720 h 918315"/>
              <a:gd name="connsiteX3" fmla="*/ 5664329 w 6855444"/>
              <a:gd name="connsiteY3" fmla="*/ 523070 h 918315"/>
              <a:gd name="connsiteX4" fmla="*/ 6731129 w 6855444"/>
              <a:gd name="connsiteY4" fmla="*/ 694520 h 918315"/>
              <a:gd name="connsiteX5" fmla="*/ 6845429 w 6855444"/>
              <a:gd name="connsiteY5" fmla="*/ 726270 h 918315"/>
              <a:gd name="connsiteX6" fmla="*/ 6839217 w 6855444"/>
              <a:gd name="connsiteY6" fmla="*/ 777100 h 918315"/>
              <a:gd name="connsiteX7" fmla="*/ 6795838 w 6855444"/>
              <a:gd name="connsiteY7" fmla="*/ 908096 h 918315"/>
              <a:gd name="connsiteX8" fmla="*/ 6671012 w 6855444"/>
              <a:gd name="connsiteY8" fmla="*/ 900666 h 918315"/>
              <a:gd name="connsiteX9" fmla="*/ 6615805 w 6855444"/>
              <a:gd name="connsiteY9" fmla="*/ 894318 h 918315"/>
              <a:gd name="connsiteX10" fmla="*/ 4622929 w 6855444"/>
              <a:gd name="connsiteY10" fmla="*/ 592920 h 918315"/>
              <a:gd name="connsiteX11" fmla="*/ 2946529 w 6855444"/>
              <a:gd name="connsiteY11" fmla="*/ 408770 h 918315"/>
              <a:gd name="connsiteX12" fmla="*/ 2025779 w 6855444"/>
              <a:gd name="connsiteY12" fmla="*/ 326220 h 918315"/>
              <a:gd name="connsiteX13" fmla="*/ 1162179 w 6855444"/>
              <a:gd name="connsiteY13" fmla="*/ 269070 h 918315"/>
              <a:gd name="connsiteX14" fmla="*/ 336679 w 6855444"/>
              <a:gd name="connsiteY14" fmla="*/ 218270 h 918315"/>
              <a:gd name="connsiteX15" fmla="*/ 57279 w 6855444"/>
              <a:gd name="connsiteY15" fmla="*/ 224620 h 918315"/>
              <a:gd name="connsiteX16" fmla="*/ 7503 w 6855444"/>
              <a:gd name="connsiteY16" fmla="*/ 242303 h 918315"/>
              <a:gd name="connsiteX17" fmla="*/ 221 w 6855444"/>
              <a:gd name="connsiteY17" fmla="*/ 142039 h 918315"/>
              <a:gd name="connsiteX18" fmla="*/ 32795 w 6855444"/>
              <a:gd name="connsiteY18" fmla="*/ 7503 h 918315"/>
              <a:gd name="connsiteX19" fmla="*/ 315373 w 6855444"/>
              <a:gd name="connsiteY19" fmla="*/ 8720 h 91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5444" h="918315">
                <a:moveTo>
                  <a:pt x="315373" y="8720"/>
                </a:moveTo>
                <a:cubicBezTo>
                  <a:pt x="602029" y="22681"/>
                  <a:pt x="1206253" y="48937"/>
                  <a:pt x="1752729" y="91270"/>
                </a:cubicBezTo>
                <a:cubicBezTo>
                  <a:pt x="2299205" y="133603"/>
                  <a:pt x="2942296" y="190753"/>
                  <a:pt x="3594229" y="262720"/>
                </a:cubicBezTo>
                <a:cubicBezTo>
                  <a:pt x="4246162" y="334687"/>
                  <a:pt x="5141512" y="451103"/>
                  <a:pt x="5664329" y="523070"/>
                </a:cubicBezTo>
                <a:cubicBezTo>
                  <a:pt x="6187146" y="595037"/>
                  <a:pt x="6534279" y="660653"/>
                  <a:pt x="6731129" y="694520"/>
                </a:cubicBezTo>
                <a:cubicBezTo>
                  <a:pt x="6927979" y="728387"/>
                  <a:pt x="6827414" y="712507"/>
                  <a:pt x="6845429" y="726270"/>
                </a:cubicBezTo>
                <a:cubicBezTo>
                  <a:pt x="6863444" y="740033"/>
                  <a:pt x="6847482" y="746796"/>
                  <a:pt x="6839217" y="777100"/>
                </a:cubicBezTo>
                <a:cubicBezTo>
                  <a:pt x="6830952" y="807404"/>
                  <a:pt x="6805386" y="887993"/>
                  <a:pt x="6795838" y="908096"/>
                </a:cubicBezTo>
                <a:cubicBezTo>
                  <a:pt x="6786290" y="928199"/>
                  <a:pt x="6701017" y="902962"/>
                  <a:pt x="6671012" y="900666"/>
                </a:cubicBezTo>
                <a:cubicBezTo>
                  <a:pt x="6641007" y="898370"/>
                  <a:pt x="6957152" y="945609"/>
                  <a:pt x="6615805" y="894318"/>
                </a:cubicBezTo>
                <a:lnTo>
                  <a:pt x="4622929" y="592920"/>
                </a:lnTo>
                <a:cubicBezTo>
                  <a:pt x="4011383" y="511995"/>
                  <a:pt x="3379387" y="453220"/>
                  <a:pt x="2946529" y="408770"/>
                </a:cubicBezTo>
                <a:cubicBezTo>
                  <a:pt x="2513671" y="364320"/>
                  <a:pt x="2323171" y="349503"/>
                  <a:pt x="2025779" y="326220"/>
                </a:cubicBezTo>
                <a:cubicBezTo>
                  <a:pt x="1728387" y="302937"/>
                  <a:pt x="1162179" y="269070"/>
                  <a:pt x="1162179" y="269070"/>
                </a:cubicBezTo>
                <a:lnTo>
                  <a:pt x="336679" y="218270"/>
                </a:lnTo>
                <a:cubicBezTo>
                  <a:pt x="152529" y="210862"/>
                  <a:pt x="112142" y="220615"/>
                  <a:pt x="57279" y="224620"/>
                </a:cubicBezTo>
                <a:cubicBezTo>
                  <a:pt x="2416" y="228625"/>
                  <a:pt x="17013" y="256066"/>
                  <a:pt x="7503" y="242303"/>
                </a:cubicBezTo>
                <a:cubicBezTo>
                  <a:pt x="-2007" y="228540"/>
                  <a:pt x="1279" y="167439"/>
                  <a:pt x="221" y="142039"/>
                </a:cubicBezTo>
                <a:cubicBezTo>
                  <a:pt x="-837" y="116639"/>
                  <a:pt x="703" y="14986"/>
                  <a:pt x="32795" y="7503"/>
                </a:cubicBezTo>
                <a:cubicBezTo>
                  <a:pt x="64887" y="20"/>
                  <a:pt x="28717" y="-5241"/>
                  <a:pt x="315373" y="872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3571" y="1837113"/>
            <a:ext cx="0" cy="34331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9523588" y="4545056"/>
            <a:ext cx="468711" cy="1366"/>
          </a:xfrm>
          <a:prstGeom prst="straightConnector1">
            <a:avLst/>
          </a:prstGeom>
          <a:ln w="19050"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>
            <a:off x="10022445" y="3889615"/>
            <a:ext cx="278326" cy="638318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0337726" y="4059257"/>
                <a:ext cx="1045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Deflection (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200" dirty="0" smtClean="0">
                    <a:solidFill>
                      <a:srgbClr val="00B050"/>
                    </a:solidFill>
                  </a:rPr>
                  <a:t>)</a:t>
                </a:r>
                <a:endParaRPr lang="en-US" sz="1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7726" y="4059257"/>
                <a:ext cx="1045351" cy="276999"/>
              </a:xfrm>
              <a:prstGeom prst="rect">
                <a:avLst/>
              </a:prstGeom>
              <a:blipFill>
                <a:blip r:embed="rId2"/>
                <a:stretch>
                  <a:fillRect l="-585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8495669" y="5080752"/>
            <a:ext cx="1537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Applied Moment (M)</a:t>
            </a:r>
            <a:endParaRPr lang="en-US" sz="1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5407883" y="5508911"/>
                <a:ext cx="958339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𝐸𝐼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883" y="5508911"/>
                <a:ext cx="958339" cy="5557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ircular Arrow 1"/>
          <p:cNvSpPr/>
          <p:nvPr/>
        </p:nvSpPr>
        <p:spPr>
          <a:xfrm rot="4616421">
            <a:off x="8742834" y="4015578"/>
            <a:ext cx="910415" cy="117561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798035"/>
              <a:gd name="adj5" fmla="val 125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1858103" y="2650545"/>
            <a:ext cx="757498" cy="2529096"/>
          </a:xfrm>
          <a:custGeom>
            <a:avLst/>
            <a:gdLst>
              <a:gd name="connsiteX0" fmla="*/ 715148 w 757498"/>
              <a:gd name="connsiteY0" fmla="*/ 200720 h 2529096"/>
              <a:gd name="connsiteX1" fmla="*/ 432515 w 757498"/>
              <a:gd name="connsiteY1" fmla="*/ 92655 h 2529096"/>
              <a:gd name="connsiteX2" fmla="*/ 174821 w 757498"/>
              <a:gd name="connsiteY2" fmla="*/ 184095 h 2529096"/>
              <a:gd name="connsiteX3" fmla="*/ 253 w 757498"/>
              <a:gd name="connsiteY3" fmla="*/ 483353 h 2529096"/>
              <a:gd name="connsiteX4" fmla="*/ 133257 w 757498"/>
              <a:gd name="connsiteY4" fmla="*/ 1189935 h 2529096"/>
              <a:gd name="connsiteX5" fmla="*/ 16879 w 757498"/>
              <a:gd name="connsiteY5" fmla="*/ 1647135 h 2529096"/>
              <a:gd name="connsiteX6" fmla="*/ 149882 w 757498"/>
              <a:gd name="connsiteY6" fmla="*/ 2120960 h 2529096"/>
              <a:gd name="connsiteX7" fmla="*/ 307824 w 757498"/>
              <a:gd name="connsiteY7" fmla="*/ 2353717 h 2529096"/>
              <a:gd name="connsiteX8" fmla="*/ 715148 w 757498"/>
              <a:gd name="connsiteY8" fmla="*/ 2362030 h 2529096"/>
              <a:gd name="connsiteX9" fmla="*/ 715148 w 757498"/>
              <a:gd name="connsiteY9" fmla="*/ 200720 h 252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498" h="2529096">
                <a:moveTo>
                  <a:pt x="715148" y="200720"/>
                </a:moveTo>
                <a:cubicBezTo>
                  <a:pt x="668043" y="-177509"/>
                  <a:pt x="522569" y="95426"/>
                  <a:pt x="432515" y="92655"/>
                </a:cubicBezTo>
                <a:cubicBezTo>
                  <a:pt x="342460" y="89884"/>
                  <a:pt x="246865" y="118979"/>
                  <a:pt x="174821" y="184095"/>
                </a:cubicBezTo>
                <a:cubicBezTo>
                  <a:pt x="102777" y="249211"/>
                  <a:pt x="7180" y="315713"/>
                  <a:pt x="253" y="483353"/>
                </a:cubicBezTo>
                <a:cubicBezTo>
                  <a:pt x="-6674" y="650993"/>
                  <a:pt x="130486" y="995971"/>
                  <a:pt x="133257" y="1189935"/>
                </a:cubicBezTo>
                <a:cubicBezTo>
                  <a:pt x="136028" y="1383899"/>
                  <a:pt x="14108" y="1491964"/>
                  <a:pt x="16879" y="1647135"/>
                </a:cubicBezTo>
                <a:cubicBezTo>
                  <a:pt x="19650" y="1802306"/>
                  <a:pt x="101391" y="2003196"/>
                  <a:pt x="149882" y="2120960"/>
                </a:cubicBezTo>
                <a:cubicBezTo>
                  <a:pt x="198373" y="2238724"/>
                  <a:pt x="213613" y="2313539"/>
                  <a:pt x="307824" y="2353717"/>
                </a:cubicBezTo>
                <a:cubicBezTo>
                  <a:pt x="402035" y="2393895"/>
                  <a:pt x="650032" y="2722248"/>
                  <a:pt x="715148" y="2362030"/>
                </a:cubicBezTo>
                <a:cubicBezTo>
                  <a:pt x="780264" y="2001812"/>
                  <a:pt x="762253" y="578949"/>
                  <a:pt x="715148" y="200720"/>
                </a:cubicBezTo>
                <a:close/>
              </a:path>
            </a:pathLst>
          </a:custGeom>
          <a:pattFill prst="horzBrick">
            <a:fgClr>
              <a:srgbClr val="FF0000"/>
            </a:fgClr>
            <a:bgClr>
              <a:schemeClr val="bg1"/>
            </a:bgClr>
          </a:patt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05397" y="3754648"/>
            <a:ext cx="288173" cy="2493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484848" y="3851742"/>
            <a:ext cx="534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x</a:t>
            </a:r>
            <a:r>
              <a:rPr lang="en-US" sz="1200" dirty="0" smtClean="0">
                <a:solidFill>
                  <a:srgbClr val="0070C0"/>
                </a:solidFill>
              </a:rPr>
              <a:t>-axis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2175939" y="2079047"/>
            <a:ext cx="53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y-axis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365684" y="3627166"/>
            <a:ext cx="802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Brick Wall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86199" y="1222292"/>
            <a:ext cx="379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Cantilever Beam with Distributed Load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93571" y="3882044"/>
            <a:ext cx="743989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2579343" y="3760175"/>
            <a:ext cx="6905505" cy="916105"/>
          </a:xfrm>
          <a:custGeom>
            <a:avLst/>
            <a:gdLst>
              <a:gd name="connsiteX0" fmla="*/ 126796 w 6984660"/>
              <a:gd name="connsiteY0" fmla="*/ 165 h 897167"/>
              <a:gd name="connsiteX1" fmla="*/ 1873046 w 6984660"/>
              <a:gd name="connsiteY1" fmla="*/ 82715 h 897167"/>
              <a:gd name="connsiteX2" fmla="*/ 3714546 w 6984660"/>
              <a:gd name="connsiteY2" fmla="*/ 254165 h 897167"/>
              <a:gd name="connsiteX3" fmla="*/ 5784646 w 6984660"/>
              <a:gd name="connsiteY3" fmla="*/ 514515 h 897167"/>
              <a:gd name="connsiteX4" fmla="*/ 6851446 w 6984660"/>
              <a:gd name="connsiteY4" fmla="*/ 685965 h 897167"/>
              <a:gd name="connsiteX5" fmla="*/ 6965746 w 6984660"/>
              <a:gd name="connsiteY5" fmla="*/ 717715 h 897167"/>
              <a:gd name="connsiteX6" fmla="*/ 6978446 w 6984660"/>
              <a:gd name="connsiteY6" fmla="*/ 755815 h 897167"/>
              <a:gd name="connsiteX7" fmla="*/ 6902246 w 6984660"/>
              <a:gd name="connsiteY7" fmla="*/ 889165 h 897167"/>
              <a:gd name="connsiteX8" fmla="*/ 6724446 w 6984660"/>
              <a:gd name="connsiteY8" fmla="*/ 882815 h 897167"/>
              <a:gd name="connsiteX9" fmla="*/ 4743246 w 6984660"/>
              <a:gd name="connsiteY9" fmla="*/ 584365 h 897167"/>
              <a:gd name="connsiteX10" fmla="*/ 3066846 w 6984660"/>
              <a:gd name="connsiteY10" fmla="*/ 400215 h 897167"/>
              <a:gd name="connsiteX11" fmla="*/ 2146096 w 6984660"/>
              <a:gd name="connsiteY11" fmla="*/ 317665 h 897167"/>
              <a:gd name="connsiteX12" fmla="*/ 1282496 w 6984660"/>
              <a:gd name="connsiteY12" fmla="*/ 260515 h 897167"/>
              <a:gd name="connsiteX13" fmla="*/ 456996 w 6984660"/>
              <a:gd name="connsiteY13" fmla="*/ 209715 h 897167"/>
              <a:gd name="connsiteX14" fmla="*/ 177596 w 6984660"/>
              <a:gd name="connsiteY14" fmla="*/ 216065 h 897167"/>
              <a:gd name="connsiteX15" fmla="*/ 139496 w 6984660"/>
              <a:gd name="connsiteY15" fmla="*/ 216065 h 897167"/>
              <a:gd name="connsiteX16" fmla="*/ 133146 w 6984660"/>
              <a:gd name="connsiteY16" fmla="*/ 146215 h 897167"/>
              <a:gd name="connsiteX17" fmla="*/ 133146 w 6984660"/>
              <a:gd name="connsiteY17" fmla="*/ 63665 h 897167"/>
              <a:gd name="connsiteX18" fmla="*/ 126796 w 6984660"/>
              <a:gd name="connsiteY18" fmla="*/ 165 h 897167"/>
              <a:gd name="connsiteX0" fmla="*/ 325192 w 6874162"/>
              <a:gd name="connsiteY0" fmla="*/ 168 h 897170"/>
              <a:gd name="connsiteX1" fmla="*/ 1762548 w 6874162"/>
              <a:gd name="connsiteY1" fmla="*/ 82718 h 897170"/>
              <a:gd name="connsiteX2" fmla="*/ 3604048 w 6874162"/>
              <a:gd name="connsiteY2" fmla="*/ 254168 h 897170"/>
              <a:gd name="connsiteX3" fmla="*/ 5674148 w 6874162"/>
              <a:gd name="connsiteY3" fmla="*/ 514518 h 897170"/>
              <a:gd name="connsiteX4" fmla="*/ 6740948 w 6874162"/>
              <a:gd name="connsiteY4" fmla="*/ 685968 h 897170"/>
              <a:gd name="connsiteX5" fmla="*/ 6855248 w 6874162"/>
              <a:gd name="connsiteY5" fmla="*/ 717718 h 897170"/>
              <a:gd name="connsiteX6" fmla="*/ 6867948 w 6874162"/>
              <a:gd name="connsiteY6" fmla="*/ 755818 h 897170"/>
              <a:gd name="connsiteX7" fmla="*/ 6791748 w 6874162"/>
              <a:gd name="connsiteY7" fmla="*/ 889168 h 897170"/>
              <a:gd name="connsiteX8" fmla="*/ 6613948 w 6874162"/>
              <a:gd name="connsiteY8" fmla="*/ 882818 h 897170"/>
              <a:gd name="connsiteX9" fmla="*/ 4632748 w 6874162"/>
              <a:gd name="connsiteY9" fmla="*/ 584368 h 897170"/>
              <a:gd name="connsiteX10" fmla="*/ 2956348 w 6874162"/>
              <a:gd name="connsiteY10" fmla="*/ 400218 h 897170"/>
              <a:gd name="connsiteX11" fmla="*/ 2035598 w 6874162"/>
              <a:gd name="connsiteY11" fmla="*/ 317668 h 897170"/>
              <a:gd name="connsiteX12" fmla="*/ 1171998 w 6874162"/>
              <a:gd name="connsiteY12" fmla="*/ 260518 h 897170"/>
              <a:gd name="connsiteX13" fmla="*/ 346498 w 6874162"/>
              <a:gd name="connsiteY13" fmla="*/ 209718 h 897170"/>
              <a:gd name="connsiteX14" fmla="*/ 67098 w 6874162"/>
              <a:gd name="connsiteY14" fmla="*/ 216068 h 897170"/>
              <a:gd name="connsiteX15" fmla="*/ 28998 w 6874162"/>
              <a:gd name="connsiteY15" fmla="*/ 216068 h 897170"/>
              <a:gd name="connsiteX16" fmla="*/ 22648 w 6874162"/>
              <a:gd name="connsiteY16" fmla="*/ 146218 h 897170"/>
              <a:gd name="connsiteX17" fmla="*/ 22648 w 6874162"/>
              <a:gd name="connsiteY17" fmla="*/ 63668 h 897170"/>
              <a:gd name="connsiteX18" fmla="*/ 325192 w 6874162"/>
              <a:gd name="connsiteY18" fmla="*/ 168 h 897170"/>
              <a:gd name="connsiteX0" fmla="*/ 329943 w 6878913"/>
              <a:gd name="connsiteY0" fmla="*/ 3493 h 900495"/>
              <a:gd name="connsiteX1" fmla="*/ 1767299 w 6878913"/>
              <a:gd name="connsiteY1" fmla="*/ 86043 h 900495"/>
              <a:gd name="connsiteX2" fmla="*/ 3608799 w 6878913"/>
              <a:gd name="connsiteY2" fmla="*/ 257493 h 900495"/>
              <a:gd name="connsiteX3" fmla="*/ 5678899 w 6878913"/>
              <a:gd name="connsiteY3" fmla="*/ 517843 h 900495"/>
              <a:gd name="connsiteX4" fmla="*/ 6745699 w 6878913"/>
              <a:gd name="connsiteY4" fmla="*/ 689293 h 900495"/>
              <a:gd name="connsiteX5" fmla="*/ 6859999 w 6878913"/>
              <a:gd name="connsiteY5" fmla="*/ 721043 h 900495"/>
              <a:gd name="connsiteX6" fmla="*/ 6872699 w 6878913"/>
              <a:gd name="connsiteY6" fmla="*/ 759143 h 900495"/>
              <a:gd name="connsiteX7" fmla="*/ 6796499 w 6878913"/>
              <a:gd name="connsiteY7" fmla="*/ 892493 h 900495"/>
              <a:gd name="connsiteX8" fmla="*/ 6618699 w 6878913"/>
              <a:gd name="connsiteY8" fmla="*/ 886143 h 900495"/>
              <a:gd name="connsiteX9" fmla="*/ 4637499 w 6878913"/>
              <a:gd name="connsiteY9" fmla="*/ 587693 h 900495"/>
              <a:gd name="connsiteX10" fmla="*/ 2961099 w 6878913"/>
              <a:gd name="connsiteY10" fmla="*/ 403543 h 900495"/>
              <a:gd name="connsiteX11" fmla="*/ 2040349 w 6878913"/>
              <a:gd name="connsiteY11" fmla="*/ 320993 h 900495"/>
              <a:gd name="connsiteX12" fmla="*/ 1176749 w 6878913"/>
              <a:gd name="connsiteY12" fmla="*/ 263843 h 900495"/>
              <a:gd name="connsiteX13" fmla="*/ 351249 w 6878913"/>
              <a:gd name="connsiteY13" fmla="*/ 213043 h 900495"/>
              <a:gd name="connsiteX14" fmla="*/ 71849 w 6878913"/>
              <a:gd name="connsiteY14" fmla="*/ 219393 h 900495"/>
              <a:gd name="connsiteX15" fmla="*/ 33749 w 6878913"/>
              <a:gd name="connsiteY15" fmla="*/ 219393 h 900495"/>
              <a:gd name="connsiteX16" fmla="*/ 27399 w 6878913"/>
              <a:gd name="connsiteY16" fmla="*/ 149543 h 900495"/>
              <a:gd name="connsiteX17" fmla="*/ 21095 w 6878913"/>
              <a:gd name="connsiteY17" fmla="*/ 28801 h 900495"/>
              <a:gd name="connsiteX18" fmla="*/ 329943 w 6878913"/>
              <a:gd name="connsiteY18" fmla="*/ 3493 h 900495"/>
              <a:gd name="connsiteX0" fmla="*/ 334214 w 6883184"/>
              <a:gd name="connsiteY0" fmla="*/ 3218 h 900220"/>
              <a:gd name="connsiteX1" fmla="*/ 1771570 w 6883184"/>
              <a:gd name="connsiteY1" fmla="*/ 85768 h 900220"/>
              <a:gd name="connsiteX2" fmla="*/ 3613070 w 6883184"/>
              <a:gd name="connsiteY2" fmla="*/ 257218 h 900220"/>
              <a:gd name="connsiteX3" fmla="*/ 5683170 w 6883184"/>
              <a:gd name="connsiteY3" fmla="*/ 517568 h 900220"/>
              <a:gd name="connsiteX4" fmla="*/ 6749970 w 6883184"/>
              <a:gd name="connsiteY4" fmla="*/ 689018 h 900220"/>
              <a:gd name="connsiteX5" fmla="*/ 6864270 w 6883184"/>
              <a:gd name="connsiteY5" fmla="*/ 720768 h 900220"/>
              <a:gd name="connsiteX6" fmla="*/ 6876970 w 6883184"/>
              <a:gd name="connsiteY6" fmla="*/ 758868 h 900220"/>
              <a:gd name="connsiteX7" fmla="*/ 6800770 w 6883184"/>
              <a:gd name="connsiteY7" fmla="*/ 892218 h 900220"/>
              <a:gd name="connsiteX8" fmla="*/ 6622970 w 6883184"/>
              <a:gd name="connsiteY8" fmla="*/ 885868 h 900220"/>
              <a:gd name="connsiteX9" fmla="*/ 4641770 w 6883184"/>
              <a:gd name="connsiteY9" fmla="*/ 587418 h 900220"/>
              <a:gd name="connsiteX10" fmla="*/ 2965370 w 6883184"/>
              <a:gd name="connsiteY10" fmla="*/ 403268 h 900220"/>
              <a:gd name="connsiteX11" fmla="*/ 2044620 w 6883184"/>
              <a:gd name="connsiteY11" fmla="*/ 320718 h 900220"/>
              <a:gd name="connsiteX12" fmla="*/ 1181020 w 6883184"/>
              <a:gd name="connsiteY12" fmla="*/ 263568 h 900220"/>
              <a:gd name="connsiteX13" fmla="*/ 355520 w 6883184"/>
              <a:gd name="connsiteY13" fmla="*/ 212768 h 900220"/>
              <a:gd name="connsiteX14" fmla="*/ 76120 w 6883184"/>
              <a:gd name="connsiteY14" fmla="*/ 219118 h 900220"/>
              <a:gd name="connsiteX15" fmla="*/ 38020 w 6883184"/>
              <a:gd name="connsiteY15" fmla="*/ 219118 h 900220"/>
              <a:gd name="connsiteX16" fmla="*/ 19062 w 6883184"/>
              <a:gd name="connsiteY16" fmla="*/ 136537 h 900220"/>
              <a:gd name="connsiteX17" fmla="*/ 25366 w 6883184"/>
              <a:gd name="connsiteY17" fmla="*/ 28526 h 900220"/>
              <a:gd name="connsiteX18" fmla="*/ 334214 w 6883184"/>
              <a:gd name="connsiteY18" fmla="*/ 3218 h 900220"/>
              <a:gd name="connsiteX0" fmla="*/ 334214 w 6874285"/>
              <a:gd name="connsiteY0" fmla="*/ 3218 h 899300"/>
              <a:gd name="connsiteX1" fmla="*/ 1771570 w 6874285"/>
              <a:gd name="connsiteY1" fmla="*/ 85768 h 899300"/>
              <a:gd name="connsiteX2" fmla="*/ 3613070 w 6874285"/>
              <a:gd name="connsiteY2" fmla="*/ 257218 h 899300"/>
              <a:gd name="connsiteX3" fmla="*/ 5683170 w 6874285"/>
              <a:gd name="connsiteY3" fmla="*/ 517568 h 899300"/>
              <a:gd name="connsiteX4" fmla="*/ 6749970 w 6874285"/>
              <a:gd name="connsiteY4" fmla="*/ 689018 h 899300"/>
              <a:gd name="connsiteX5" fmla="*/ 6864270 w 6874285"/>
              <a:gd name="connsiteY5" fmla="*/ 720768 h 899300"/>
              <a:gd name="connsiteX6" fmla="*/ 6858058 w 6874285"/>
              <a:gd name="connsiteY6" fmla="*/ 771598 h 899300"/>
              <a:gd name="connsiteX7" fmla="*/ 6800770 w 6874285"/>
              <a:gd name="connsiteY7" fmla="*/ 892218 h 899300"/>
              <a:gd name="connsiteX8" fmla="*/ 6622970 w 6874285"/>
              <a:gd name="connsiteY8" fmla="*/ 885868 h 899300"/>
              <a:gd name="connsiteX9" fmla="*/ 4641770 w 6874285"/>
              <a:gd name="connsiteY9" fmla="*/ 587418 h 899300"/>
              <a:gd name="connsiteX10" fmla="*/ 2965370 w 6874285"/>
              <a:gd name="connsiteY10" fmla="*/ 403268 h 899300"/>
              <a:gd name="connsiteX11" fmla="*/ 2044620 w 6874285"/>
              <a:gd name="connsiteY11" fmla="*/ 320718 h 899300"/>
              <a:gd name="connsiteX12" fmla="*/ 1181020 w 6874285"/>
              <a:gd name="connsiteY12" fmla="*/ 263568 h 899300"/>
              <a:gd name="connsiteX13" fmla="*/ 355520 w 6874285"/>
              <a:gd name="connsiteY13" fmla="*/ 212768 h 899300"/>
              <a:gd name="connsiteX14" fmla="*/ 76120 w 6874285"/>
              <a:gd name="connsiteY14" fmla="*/ 219118 h 899300"/>
              <a:gd name="connsiteX15" fmla="*/ 38020 w 6874285"/>
              <a:gd name="connsiteY15" fmla="*/ 219118 h 899300"/>
              <a:gd name="connsiteX16" fmla="*/ 19062 w 6874285"/>
              <a:gd name="connsiteY16" fmla="*/ 136537 h 899300"/>
              <a:gd name="connsiteX17" fmla="*/ 25366 w 6874285"/>
              <a:gd name="connsiteY17" fmla="*/ 28526 h 899300"/>
              <a:gd name="connsiteX18" fmla="*/ 334214 w 6874285"/>
              <a:gd name="connsiteY18" fmla="*/ 3218 h 899300"/>
              <a:gd name="connsiteX0" fmla="*/ 320531 w 6860602"/>
              <a:gd name="connsiteY0" fmla="*/ 30299 h 926381"/>
              <a:gd name="connsiteX1" fmla="*/ 1757887 w 6860602"/>
              <a:gd name="connsiteY1" fmla="*/ 112849 h 926381"/>
              <a:gd name="connsiteX2" fmla="*/ 3599387 w 6860602"/>
              <a:gd name="connsiteY2" fmla="*/ 284299 h 926381"/>
              <a:gd name="connsiteX3" fmla="*/ 5669487 w 6860602"/>
              <a:gd name="connsiteY3" fmla="*/ 544649 h 926381"/>
              <a:gd name="connsiteX4" fmla="*/ 6736287 w 6860602"/>
              <a:gd name="connsiteY4" fmla="*/ 716099 h 926381"/>
              <a:gd name="connsiteX5" fmla="*/ 6850587 w 6860602"/>
              <a:gd name="connsiteY5" fmla="*/ 747849 h 926381"/>
              <a:gd name="connsiteX6" fmla="*/ 6844375 w 6860602"/>
              <a:gd name="connsiteY6" fmla="*/ 798679 h 926381"/>
              <a:gd name="connsiteX7" fmla="*/ 6787087 w 6860602"/>
              <a:gd name="connsiteY7" fmla="*/ 919299 h 926381"/>
              <a:gd name="connsiteX8" fmla="*/ 6609287 w 6860602"/>
              <a:gd name="connsiteY8" fmla="*/ 912949 h 926381"/>
              <a:gd name="connsiteX9" fmla="*/ 4628087 w 6860602"/>
              <a:gd name="connsiteY9" fmla="*/ 614499 h 926381"/>
              <a:gd name="connsiteX10" fmla="*/ 2951687 w 6860602"/>
              <a:gd name="connsiteY10" fmla="*/ 430349 h 926381"/>
              <a:gd name="connsiteX11" fmla="*/ 2030937 w 6860602"/>
              <a:gd name="connsiteY11" fmla="*/ 347799 h 926381"/>
              <a:gd name="connsiteX12" fmla="*/ 1167337 w 6860602"/>
              <a:gd name="connsiteY12" fmla="*/ 290649 h 926381"/>
              <a:gd name="connsiteX13" fmla="*/ 341837 w 6860602"/>
              <a:gd name="connsiteY13" fmla="*/ 239849 h 926381"/>
              <a:gd name="connsiteX14" fmla="*/ 62437 w 6860602"/>
              <a:gd name="connsiteY14" fmla="*/ 246199 h 926381"/>
              <a:gd name="connsiteX15" fmla="*/ 24337 w 6860602"/>
              <a:gd name="connsiteY15" fmla="*/ 246199 h 926381"/>
              <a:gd name="connsiteX16" fmla="*/ 5379 w 6860602"/>
              <a:gd name="connsiteY16" fmla="*/ 163618 h 926381"/>
              <a:gd name="connsiteX17" fmla="*/ 35034 w 6860602"/>
              <a:gd name="connsiteY17" fmla="*/ 8450 h 926381"/>
              <a:gd name="connsiteX18" fmla="*/ 320531 w 6860602"/>
              <a:gd name="connsiteY18" fmla="*/ 30299 h 926381"/>
              <a:gd name="connsiteX0" fmla="*/ 318632 w 6858703"/>
              <a:gd name="connsiteY0" fmla="*/ 23086 h 919168"/>
              <a:gd name="connsiteX1" fmla="*/ 1755988 w 6858703"/>
              <a:gd name="connsiteY1" fmla="*/ 105636 h 919168"/>
              <a:gd name="connsiteX2" fmla="*/ 3597488 w 6858703"/>
              <a:gd name="connsiteY2" fmla="*/ 277086 h 919168"/>
              <a:gd name="connsiteX3" fmla="*/ 5667588 w 6858703"/>
              <a:gd name="connsiteY3" fmla="*/ 537436 h 919168"/>
              <a:gd name="connsiteX4" fmla="*/ 6734388 w 6858703"/>
              <a:gd name="connsiteY4" fmla="*/ 708886 h 919168"/>
              <a:gd name="connsiteX5" fmla="*/ 6848688 w 6858703"/>
              <a:gd name="connsiteY5" fmla="*/ 740636 h 919168"/>
              <a:gd name="connsiteX6" fmla="*/ 6842476 w 6858703"/>
              <a:gd name="connsiteY6" fmla="*/ 791466 h 919168"/>
              <a:gd name="connsiteX7" fmla="*/ 6785188 w 6858703"/>
              <a:gd name="connsiteY7" fmla="*/ 912086 h 919168"/>
              <a:gd name="connsiteX8" fmla="*/ 6607388 w 6858703"/>
              <a:gd name="connsiteY8" fmla="*/ 905736 h 919168"/>
              <a:gd name="connsiteX9" fmla="*/ 4626188 w 6858703"/>
              <a:gd name="connsiteY9" fmla="*/ 607286 h 919168"/>
              <a:gd name="connsiteX10" fmla="*/ 2949788 w 6858703"/>
              <a:gd name="connsiteY10" fmla="*/ 423136 h 919168"/>
              <a:gd name="connsiteX11" fmla="*/ 2029038 w 6858703"/>
              <a:gd name="connsiteY11" fmla="*/ 340586 h 919168"/>
              <a:gd name="connsiteX12" fmla="*/ 1165438 w 6858703"/>
              <a:gd name="connsiteY12" fmla="*/ 283436 h 919168"/>
              <a:gd name="connsiteX13" fmla="*/ 339938 w 6858703"/>
              <a:gd name="connsiteY13" fmla="*/ 232636 h 919168"/>
              <a:gd name="connsiteX14" fmla="*/ 60538 w 6858703"/>
              <a:gd name="connsiteY14" fmla="*/ 238986 h 919168"/>
              <a:gd name="connsiteX15" fmla="*/ 22438 w 6858703"/>
              <a:gd name="connsiteY15" fmla="*/ 238986 h 919168"/>
              <a:gd name="connsiteX16" fmla="*/ 3480 w 6858703"/>
              <a:gd name="connsiteY16" fmla="*/ 156405 h 919168"/>
              <a:gd name="connsiteX17" fmla="*/ 33135 w 6858703"/>
              <a:gd name="connsiteY17" fmla="*/ 1237 h 919168"/>
              <a:gd name="connsiteX18" fmla="*/ 318632 w 6858703"/>
              <a:gd name="connsiteY18" fmla="*/ 23086 h 919168"/>
              <a:gd name="connsiteX0" fmla="*/ 315559 w 6855630"/>
              <a:gd name="connsiteY0" fmla="*/ 24123 h 920205"/>
              <a:gd name="connsiteX1" fmla="*/ 1752915 w 6855630"/>
              <a:gd name="connsiteY1" fmla="*/ 106673 h 920205"/>
              <a:gd name="connsiteX2" fmla="*/ 3594415 w 6855630"/>
              <a:gd name="connsiteY2" fmla="*/ 278123 h 920205"/>
              <a:gd name="connsiteX3" fmla="*/ 5664515 w 6855630"/>
              <a:gd name="connsiteY3" fmla="*/ 538473 h 920205"/>
              <a:gd name="connsiteX4" fmla="*/ 6731315 w 6855630"/>
              <a:gd name="connsiteY4" fmla="*/ 709923 h 920205"/>
              <a:gd name="connsiteX5" fmla="*/ 6845615 w 6855630"/>
              <a:gd name="connsiteY5" fmla="*/ 741673 h 920205"/>
              <a:gd name="connsiteX6" fmla="*/ 6839403 w 6855630"/>
              <a:gd name="connsiteY6" fmla="*/ 792503 h 920205"/>
              <a:gd name="connsiteX7" fmla="*/ 6782115 w 6855630"/>
              <a:gd name="connsiteY7" fmla="*/ 913123 h 920205"/>
              <a:gd name="connsiteX8" fmla="*/ 6604315 w 6855630"/>
              <a:gd name="connsiteY8" fmla="*/ 906773 h 920205"/>
              <a:gd name="connsiteX9" fmla="*/ 4623115 w 6855630"/>
              <a:gd name="connsiteY9" fmla="*/ 608323 h 920205"/>
              <a:gd name="connsiteX10" fmla="*/ 2946715 w 6855630"/>
              <a:gd name="connsiteY10" fmla="*/ 424173 h 920205"/>
              <a:gd name="connsiteX11" fmla="*/ 2025965 w 6855630"/>
              <a:gd name="connsiteY11" fmla="*/ 341623 h 920205"/>
              <a:gd name="connsiteX12" fmla="*/ 1162365 w 6855630"/>
              <a:gd name="connsiteY12" fmla="*/ 284473 h 920205"/>
              <a:gd name="connsiteX13" fmla="*/ 336865 w 6855630"/>
              <a:gd name="connsiteY13" fmla="*/ 233673 h 920205"/>
              <a:gd name="connsiteX14" fmla="*/ 57465 w 6855630"/>
              <a:gd name="connsiteY14" fmla="*/ 240023 h 920205"/>
              <a:gd name="connsiteX15" fmla="*/ 19365 w 6855630"/>
              <a:gd name="connsiteY15" fmla="*/ 240023 h 920205"/>
              <a:gd name="connsiteX16" fmla="*/ 407 w 6855630"/>
              <a:gd name="connsiteY16" fmla="*/ 157442 h 920205"/>
              <a:gd name="connsiteX17" fmla="*/ 30062 w 6855630"/>
              <a:gd name="connsiteY17" fmla="*/ 2274 h 920205"/>
              <a:gd name="connsiteX18" fmla="*/ 315559 w 6855630"/>
              <a:gd name="connsiteY18" fmla="*/ 24123 h 920205"/>
              <a:gd name="connsiteX0" fmla="*/ 315559 w 6855630"/>
              <a:gd name="connsiteY0" fmla="*/ 24123 h 920205"/>
              <a:gd name="connsiteX1" fmla="*/ 1752915 w 6855630"/>
              <a:gd name="connsiteY1" fmla="*/ 106673 h 920205"/>
              <a:gd name="connsiteX2" fmla="*/ 3594415 w 6855630"/>
              <a:gd name="connsiteY2" fmla="*/ 278123 h 920205"/>
              <a:gd name="connsiteX3" fmla="*/ 5664515 w 6855630"/>
              <a:gd name="connsiteY3" fmla="*/ 538473 h 920205"/>
              <a:gd name="connsiteX4" fmla="*/ 6731315 w 6855630"/>
              <a:gd name="connsiteY4" fmla="*/ 709923 h 920205"/>
              <a:gd name="connsiteX5" fmla="*/ 6845615 w 6855630"/>
              <a:gd name="connsiteY5" fmla="*/ 741673 h 920205"/>
              <a:gd name="connsiteX6" fmla="*/ 6839403 w 6855630"/>
              <a:gd name="connsiteY6" fmla="*/ 792503 h 920205"/>
              <a:gd name="connsiteX7" fmla="*/ 6782115 w 6855630"/>
              <a:gd name="connsiteY7" fmla="*/ 913123 h 920205"/>
              <a:gd name="connsiteX8" fmla="*/ 6604315 w 6855630"/>
              <a:gd name="connsiteY8" fmla="*/ 906773 h 920205"/>
              <a:gd name="connsiteX9" fmla="*/ 4623115 w 6855630"/>
              <a:gd name="connsiteY9" fmla="*/ 608323 h 920205"/>
              <a:gd name="connsiteX10" fmla="*/ 2946715 w 6855630"/>
              <a:gd name="connsiteY10" fmla="*/ 424173 h 920205"/>
              <a:gd name="connsiteX11" fmla="*/ 2025965 w 6855630"/>
              <a:gd name="connsiteY11" fmla="*/ 341623 h 920205"/>
              <a:gd name="connsiteX12" fmla="*/ 1162365 w 6855630"/>
              <a:gd name="connsiteY12" fmla="*/ 284473 h 920205"/>
              <a:gd name="connsiteX13" fmla="*/ 336865 w 6855630"/>
              <a:gd name="connsiteY13" fmla="*/ 233673 h 920205"/>
              <a:gd name="connsiteX14" fmla="*/ 57465 w 6855630"/>
              <a:gd name="connsiteY14" fmla="*/ 240023 h 920205"/>
              <a:gd name="connsiteX15" fmla="*/ 7689 w 6855630"/>
              <a:gd name="connsiteY15" fmla="*/ 257706 h 920205"/>
              <a:gd name="connsiteX16" fmla="*/ 407 w 6855630"/>
              <a:gd name="connsiteY16" fmla="*/ 157442 h 920205"/>
              <a:gd name="connsiteX17" fmla="*/ 30062 w 6855630"/>
              <a:gd name="connsiteY17" fmla="*/ 2274 h 920205"/>
              <a:gd name="connsiteX18" fmla="*/ 315559 w 6855630"/>
              <a:gd name="connsiteY18" fmla="*/ 24123 h 920205"/>
              <a:gd name="connsiteX0" fmla="*/ 315373 w 6855444"/>
              <a:gd name="connsiteY0" fmla="*/ 8720 h 904802"/>
              <a:gd name="connsiteX1" fmla="*/ 1752729 w 6855444"/>
              <a:gd name="connsiteY1" fmla="*/ 91270 h 904802"/>
              <a:gd name="connsiteX2" fmla="*/ 3594229 w 6855444"/>
              <a:gd name="connsiteY2" fmla="*/ 262720 h 904802"/>
              <a:gd name="connsiteX3" fmla="*/ 5664329 w 6855444"/>
              <a:gd name="connsiteY3" fmla="*/ 523070 h 904802"/>
              <a:gd name="connsiteX4" fmla="*/ 6731129 w 6855444"/>
              <a:gd name="connsiteY4" fmla="*/ 694520 h 904802"/>
              <a:gd name="connsiteX5" fmla="*/ 6845429 w 6855444"/>
              <a:gd name="connsiteY5" fmla="*/ 726270 h 904802"/>
              <a:gd name="connsiteX6" fmla="*/ 6839217 w 6855444"/>
              <a:gd name="connsiteY6" fmla="*/ 777100 h 904802"/>
              <a:gd name="connsiteX7" fmla="*/ 6781929 w 6855444"/>
              <a:gd name="connsiteY7" fmla="*/ 897720 h 904802"/>
              <a:gd name="connsiteX8" fmla="*/ 6604129 w 6855444"/>
              <a:gd name="connsiteY8" fmla="*/ 891370 h 904802"/>
              <a:gd name="connsiteX9" fmla="*/ 4622929 w 6855444"/>
              <a:gd name="connsiteY9" fmla="*/ 592920 h 904802"/>
              <a:gd name="connsiteX10" fmla="*/ 2946529 w 6855444"/>
              <a:gd name="connsiteY10" fmla="*/ 408770 h 904802"/>
              <a:gd name="connsiteX11" fmla="*/ 2025779 w 6855444"/>
              <a:gd name="connsiteY11" fmla="*/ 326220 h 904802"/>
              <a:gd name="connsiteX12" fmla="*/ 1162179 w 6855444"/>
              <a:gd name="connsiteY12" fmla="*/ 269070 h 904802"/>
              <a:gd name="connsiteX13" fmla="*/ 336679 w 6855444"/>
              <a:gd name="connsiteY13" fmla="*/ 218270 h 904802"/>
              <a:gd name="connsiteX14" fmla="*/ 57279 w 6855444"/>
              <a:gd name="connsiteY14" fmla="*/ 224620 h 904802"/>
              <a:gd name="connsiteX15" fmla="*/ 7503 w 6855444"/>
              <a:gd name="connsiteY15" fmla="*/ 242303 h 904802"/>
              <a:gd name="connsiteX16" fmla="*/ 221 w 6855444"/>
              <a:gd name="connsiteY16" fmla="*/ 142039 h 904802"/>
              <a:gd name="connsiteX17" fmla="*/ 32795 w 6855444"/>
              <a:gd name="connsiteY17" fmla="*/ 7503 h 904802"/>
              <a:gd name="connsiteX18" fmla="*/ 315373 w 6855444"/>
              <a:gd name="connsiteY18" fmla="*/ 8720 h 904802"/>
              <a:gd name="connsiteX0" fmla="*/ 315373 w 6855444"/>
              <a:gd name="connsiteY0" fmla="*/ 8720 h 906504"/>
              <a:gd name="connsiteX1" fmla="*/ 1752729 w 6855444"/>
              <a:gd name="connsiteY1" fmla="*/ 91270 h 906504"/>
              <a:gd name="connsiteX2" fmla="*/ 3594229 w 6855444"/>
              <a:gd name="connsiteY2" fmla="*/ 262720 h 906504"/>
              <a:gd name="connsiteX3" fmla="*/ 5664329 w 6855444"/>
              <a:gd name="connsiteY3" fmla="*/ 523070 h 906504"/>
              <a:gd name="connsiteX4" fmla="*/ 6731129 w 6855444"/>
              <a:gd name="connsiteY4" fmla="*/ 694520 h 906504"/>
              <a:gd name="connsiteX5" fmla="*/ 6845429 w 6855444"/>
              <a:gd name="connsiteY5" fmla="*/ 726270 h 906504"/>
              <a:gd name="connsiteX6" fmla="*/ 6839217 w 6855444"/>
              <a:gd name="connsiteY6" fmla="*/ 777100 h 906504"/>
              <a:gd name="connsiteX7" fmla="*/ 6781929 w 6855444"/>
              <a:gd name="connsiteY7" fmla="*/ 897720 h 906504"/>
              <a:gd name="connsiteX8" fmla="*/ 6642075 w 6855444"/>
              <a:gd name="connsiteY8" fmla="*/ 897265 h 906504"/>
              <a:gd name="connsiteX9" fmla="*/ 4622929 w 6855444"/>
              <a:gd name="connsiteY9" fmla="*/ 592920 h 906504"/>
              <a:gd name="connsiteX10" fmla="*/ 2946529 w 6855444"/>
              <a:gd name="connsiteY10" fmla="*/ 408770 h 906504"/>
              <a:gd name="connsiteX11" fmla="*/ 2025779 w 6855444"/>
              <a:gd name="connsiteY11" fmla="*/ 326220 h 906504"/>
              <a:gd name="connsiteX12" fmla="*/ 1162179 w 6855444"/>
              <a:gd name="connsiteY12" fmla="*/ 269070 h 906504"/>
              <a:gd name="connsiteX13" fmla="*/ 336679 w 6855444"/>
              <a:gd name="connsiteY13" fmla="*/ 218270 h 906504"/>
              <a:gd name="connsiteX14" fmla="*/ 57279 w 6855444"/>
              <a:gd name="connsiteY14" fmla="*/ 224620 h 906504"/>
              <a:gd name="connsiteX15" fmla="*/ 7503 w 6855444"/>
              <a:gd name="connsiteY15" fmla="*/ 242303 h 906504"/>
              <a:gd name="connsiteX16" fmla="*/ 221 w 6855444"/>
              <a:gd name="connsiteY16" fmla="*/ 142039 h 906504"/>
              <a:gd name="connsiteX17" fmla="*/ 32795 w 6855444"/>
              <a:gd name="connsiteY17" fmla="*/ 7503 h 906504"/>
              <a:gd name="connsiteX18" fmla="*/ 315373 w 6855444"/>
              <a:gd name="connsiteY18" fmla="*/ 8720 h 906504"/>
              <a:gd name="connsiteX0" fmla="*/ 315373 w 6855444"/>
              <a:gd name="connsiteY0" fmla="*/ 8720 h 899209"/>
              <a:gd name="connsiteX1" fmla="*/ 1752729 w 6855444"/>
              <a:gd name="connsiteY1" fmla="*/ 91270 h 899209"/>
              <a:gd name="connsiteX2" fmla="*/ 3594229 w 6855444"/>
              <a:gd name="connsiteY2" fmla="*/ 262720 h 899209"/>
              <a:gd name="connsiteX3" fmla="*/ 5664329 w 6855444"/>
              <a:gd name="connsiteY3" fmla="*/ 523070 h 899209"/>
              <a:gd name="connsiteX4" fmla="*/ 6731129 w 6855444"/>
              <a:gd name="connsiteY4" fmla="*/ 694520 h 899209"/>
              <a:gd name="connsiteX5" fmla="*/ 6845429 w 6855444"/>
              <a:gd name="connsiteY5" fmla="*/ 726270 h 899209"/>
              <a:gd name="connsiteX6" fmla="*/ 6839217 w 6855444"/>
              <a:gd name="connsiteY6" fmla="*/ 777100 h 899209"/>
              <a:gd name="connsiteX7" fmla="*/ 6801675 w 6855444"/>
              <a:gd name="connsiteY7" fmla="*/ 875676 h 899209"/>
              <a:gd name="connsiteX8" fmla="*/ 6781929 w 6855444"/>
              <a:gd name="connsiteY8" fmla="*/ 897720 h 899209"/>
              <a:gd name="connsiteX9" fmla="*/ 6642075 w 6855444"/>
              <a:gd name="connsiteY9" fmla="*/ 897265 h 899209"/>
              <a:gd name="connsiteX10" fmla="*/ 4622929 w 6855444"/>
              <a:gd name="connsiteY10" fmla="*/ 592920 h 899209"/>
              <a:gd name="connsiteX11" fmla="*/ 2946529 w 6855444"/>
              <a:gd name="connsiteY11" fmla="*/ 408770 h 899209"/>
              <a:gd name="connsiteX12" fmla="*/ 2025779 w 6855444"/>
              <a:gd name="connsiteY12" fmla="*/ 326220 h 899209"/>
              <a:gd name="connsiteX13" fmla="*/ 1162179 w 6855444"/>
              <a:gd name="connsiteY13" fmla="*/ 269070 h 899209"/>
              <a:gd name="connsiteX14" fmla="*/ 336679 w 6855444"/>
              <a:gd name="connsiteY14" fmla="*/ 218270 h 899209"/>
              <a:gd name="connsiteX15" fmla="*/ 57279 w 6855444"/>
              <a:gd name="connsiteY15" fmla="*/ 224620 h 899209"/>
              <a:gd name="connsiteX16" fmla="*/ 7503 w 6855444"/>
              <a:gd name="connsiteY16" fmla="*/ 242303 h 899209"/>
              <a:gd name="connsiteX17" fmla="*/ 221 w 6855444"/>
              <a:gd name="connsiteY17" fmla="*/ 142039 h 899209"/>
              <a:gd name="connsiteX18" fmla="*/ 32795 w 6855444"/>
              <a:gd name="connsiteY18" fmla="*/ 7503 h 899209"/>
              <a:gd name="connsiteX19" fmla="*/ 315373 w 6855444"/>
              <a:gd name="connsiteY19" fmla="*/ 8720 h 899209"/>
              <a:gd name="connsiteX0" fmla="*/ 315373 w 6855444"/>
              <a:gd name="connsiteY0" fmla="*/ 8720 h 919777"/>
              <a:gd name="connsiteX1" fmla="*/ 1752729 w 6855444"/>
              <a:gd name="connsiteY1" fmla="*/ 91270 h 919777"/>
              <a:gd name="connsiteX2" fmla="*/ 3594229 w 6855444"/>
              <a:gd name="connsiteY2" fmla="*/ 262720 h 919777"/>
              <a:gd name="connsiteX3" fmla="*/ 5664329 w 6855444"/>
              <a:gd name="connsiteY3" fmla="*/ 523070 h 919777"/>
              <a:gd name="connsiteX4" fmla="*/ 6731129 w 6855444"/>
              <a:gd name="connsiteY4" fmla="*/ 694520 h 919777"/>
              <a:gd name="connsiteX5" fmla="*/ 6845429 w 6855444"/>
              <a:gd name="connsiteY5" fmla="*/ 726270 h 919777"/>
              <a:gd name="connsiteX6" fmla="*/ 6839217 w 6855444"/>
              <a:gd name="connsiteY6" fmla="*/ 777100 h 919777"/>
              <a:gd name="connsiteX7" fmla="*/ 6801675 w 6855444"/>
              <a:gd name="connsiteY7" fmla="*/ 875676 h 919777"/>
              <a:gd name="connsiteX8" fmla="*/ 6673930 w 6855444"/>
              <a:gd name="connsiteY8" fmla="*/ 894772 h 919777"/>
              <a:gd name="connsiteX9" fmla="*/ 6642075 w 6855444"/>
              <a:gd name="connsiteY9" fmla="*/ 897265 h 919777"/>
              <a:gd name="connsiteX10" fmla="*/ 4622929 w 6855444"/>
              <a:gd name="connsiteY10" fmla="*/ 592920 h 919777"/>
              <a:gd name="connsiteX11" fmla="*/ 2946529 w 6855444"/>
              <a:gd name="connsiteY11" fmla="*/ 408770 h 919777"/>
              <a:gd name="connsiteX12" fmla="*/ 2025779 w 6855444"/>
              <a:gd name="connsiteY12" fmla="*/ 326220 h 919777"/>
              <a:gd name="connsiteX13" fmla="*/ 1162179 w 6855444"/>
              <a:gd name="connsiteY13" fmla="*/ 269070 h 919777"/>
              <a:gd name="connsiteX14" fmla="*/ 336679 w 6855444"/>
              <a:gd name="connsiteY14" fmla="*/ 218270 h 919777"/>
              <a:gd name="connsiteX15" fmla="*/ 57279 w 6855444"/>
              <a:gd name="connsiteY15" fmla="*/ 224620 h 919777"/>
              <a:gd name="connsiteX16" fmla="*/ 7503 w 6855444"/>
              <a:gd name="connsiteY16" fmla="*/ 242303 h 919777"/>
              <a:gd name="connsiteX17" fmla="*/ 221 w 6855444"/>
              <a:gd name="connsiteY17" fmla="*/ 142039 h 919777"/>
              <a:gd name="connsiteX18" fmla="*/ 32795 w 6855444"/>
              <a:gd name="connsiteY18" fmla="*/ 7503 h 919777"/>
              <a:gd name="connsiteX19" fmla="*/ 315373 w 6855444"/>
              <a:gd name="connsiteY19" fmla="*/ 8720 h 919777"/>
              <a:gd name="connsiteX0" fmla="*/ 315373 w 6855444"/>
              <a:gd name="connsiteY0" fmla="*/ 8720 h 918619"/>
              <a:gd name="connsiteX1" fmla="*/ 1752729 w 6855444"/>
              <a:gd name="connsiteY1" fmla="*/ 91270 h 918619"/>
              <a:gd name="connsiteX2" fmla="*/ 3594229 w 6855444"/>
              <a:gd name="connsiteY2" fmla="*/ 262720 h 918619"/>
              <a:gd name="connsiteX3" fmla="*/ 5664329 w 6855444"/>
              <a:gd name="connsiteY3" fmla="*/ 523070 h 918619"/>
              <a:gd name="connsiteX4" fmla="*/ 6731129 w 6855444"/>
              <a:gd name="connsiteY4" fmla="*/ 694520 h 918619"/>
              <a:gd name="connsiteX5" fmla="*/ 6845429 w 6855444"/>
              <a:gd name="connsiteY5" fmla="*/ 726270 h 918619"/>
              <a:gd name="connsiteX6" fmla="*/ 6839217 w 6855444"/>
              <a:gd name="connsiteY6" fmla="*/ 777100 h 918619"/>
              <a:gd name="connsiteX7" fmla="*/ 6795838 w 6855444"/>
              <a:gd name="connsiteY7" fmla="*/ 908096 h 918619"/>
              <a:gd name="connsiteX8" fmla="*/ 6673930 w 6855444"/>
              <a:gd name="connsiteY8" fmla="*/ 894772 h 918619"/>
              <a:gd name="connsiteX9" fmla="*/ 6642075 w 6855444"/>
              <a:gd name="connsiteY9" fmla="*/ 897265 h 918619"/>
              <a:gd name="connsiteX10" fmla="*/ 4622929 w 6855444"/>
              <a:gd name="connsiteY10" fmla="*/ 592920 h 918619"/>
              <a:gd name="connsiteX11" fmla="*/ 2946529 w 6855444"/>
              <a:gd name="connsiteY11" fmla="*/ 408770 h 918619"/>
              <a:gd name="connsiteX12" fmla="*/ 2025779 w 6855444"/>
              <a:gd name="connsiteY12" fmla="*/ 326220 h 918619"/>
              <a:gd name="connsiteX13" fmla="*/ 1162179 w 6855444"/>
              <a:gd name="connsiteY13" fmla="*/ 269070 h 918619"/>
              <a:gd name="connsiteX14" fmla="*/ 336679 w 6855444"/>
              <a:gd name="connsiteY14" fmla="*/ 218270 h 918619"/>
              <a:gd name="connsiteX15" fmla="*/ 57279 w 6855444"/>
              <a:gd name="connsiteY15" fmla="*/ 224620 h 918619"/>
              <a:gd name="connsiteX16" fmla="*/ 7503 w 6855444"/>
              <a:gd name="connsiteY16" fmla="*/ 242303 h 918619"/>
              <a:gd name="connsiteX17" fmla="*/ 221 w 6855444"/>
              <a:gd name="connsiteY17" fmla="*/ 142039 h 918619"/>
              <a:gd name="connsiteX18" fmla="*/ 32795 w 6855444"/>
              <a:gd name="connsiteY18" fmla="*/ 7503 h 918619"/>
              <a:gd name="connsiteX19" fmla="*/ 315373 w 6855444"/>
              <a:gd name="connsiteY19" fmla="*/ 8720 h 918619"/>
              <a:gd name="connsiteX0" fmla="*/ 315373 w 6855444"/>
              <a:gd name="connsiteY0" fmla="*/ 8720 h 920554"/>
              <a:gd name="connsiteX1" fmla="*/ 1752729 w 6855444"/>
              <a:gd name="connsiteY1" fmla="*/ 91270 h 920554"/>
              <a:gd name="connsiteX2" fmla="*/ 3594229 w 6855444"/>
              <a:gd name="connsiteY2" fmla="*/ 262720 h 920554"/>
              <a:gd name="connsiteX3" fmla="*/ 5664329 w 6855444"/>
              <a:gd name="connsiteY3" fmla="*/ 523070 h 920554"/>
              <a:gd name="connsiteX4" fmla="*/ 6731129 w 6855444"/>
              <a:gd name="connsiteY4" fmla="*/ 694520 h 920554"/>
              <a:gd name="connsiteX5" fmla="*/ 6845429 w 6855444"/>
              <a:gd name="connsiteY5" fmla="*/ 726270 h 920554"/>
              <a:gd name="connsiteX6" fmla="*/ 6839217 w 6855444"/>
              <a:gd name="connsiteY6" fmla="*/ 777100 h 920554"/>
              <a:gd name="connsiteX7" fmla="*/ 6795838 w 6855444"/>
              <a:gd name="connsiteY7" fmla="*/ 908096 h 920554"/>
              <a:gd name="connsiteX8" fmla="*/ 6671012 w 6855444"/>
              <a:gd name="connsiteY8" fmla="*/ 900666 h 920554"/>
              <a:gd name="connsiteX9" fmla="*/ 6642075 w 6855444"/>
              <a:gd name="connsiteY9" fmla="*/ 897265 h 920554"/>
              <a:gd name="connsiteX10" fmla="*/ 4622929 w 6855444"/>
              <a:gd name="connsiteY10" fmla="*/ 592920 h 920554"/>
              <a:gd name="connsiteX11" fmla="*/ 2946529 w 6855444"/>
              <a:gd name="connsiteY11" fmla="*/ 408770 h 920554"/>
              <a:gd name="connsiteX12" fmla="*/ 2025779 w 6855444"/>
              <a:gd name="connsiteY12" fmla="*/ 326220 h 920554"/>
              <a:gd name="connsiteX13" fmla="*/ 1162179 w 6855444"/>
              <a:gd name="connsiteY13" fmla="*/ 269070 h 920554"/>
              <a:gd name="connsiteX14" fmla="*/ 336679 w 6855444"/>
              <a:gd name="connsiteY14" fmla="*/ 218270 h 920554"/>
              <a:gd name="connsiteX15" fmla="*/ 57279 w 6855444"/>
              <a:gd name="connsiteY15" fmla="*/ 224620 h 920554"/>
              <a:gd name="connsiteX16" fmla="*/ 7503 w 6855444"/>
              <a:gd name="connsiteY16" fmla="*/ 242303 h 920554"/>
              <a:gd name="connsiteX17" fmla="*/ 221 w 6855444"/>
              <a:gd name="connsiteY17" fmla="*/ 142039 h 920554"/>
              <a:gd name="connsiteX18" fmla="*/ 32795 w 6855444"/>
              <a:gd name="connsiteY18" fmla="*/ 7503 h 920554"/>
              <a:gd name="connsiteX19" fmla="*/ 315373 w 6855444"/>
              <a:gd name="connsiteY19" fmla="*/ 8720 h 920554"/>
              <a:gd name="connsiteX0" fmla="*/ 315373 w 6855444"/>
              <a:gd name="connsiteY0" fmla="*/ 8720 h 918315"/>
              <a:gd name="connsiteX1" fmla="*/ 1752729 w 6855444"/>
              <a:gd name="connsiteY1" fmla="*/ 91270 h 918315"/>
              <a:gd name="connsiteX2" fmla="*/ 3594229 w 6855444"/>
              <a:gd name="connsiteY2" fmla="*/ 262720 h 918315"/>
              <a:gd name="connsiteX3" fmla="*/ 5664329 w 6855444"/>
              <a:gd name="connsiteY3" fmla="*/ 523070 h 918315"/>
              <a:gd name="connsiteX4" fmla="*/ 6731129 w 6855444"/>
              <a:gd name="connsiteY4" fmla="*/ 694520 h 918315"/>
              <a:gd name="connsiteX5" fmla="*/ 6845429 w 6855444"/>
              <a:gd name="connsiteY5" fmla="*/ 726270 h 918315"/>
              <a:gd name="connsiteX6" fmla="*/ 6839217 w 6855444"/>
              <a:gd name="connsiteY6" fmla="*/ 777100 h 918315"/>
              <a:gd name="connsiteX7" fmla="*/ 6795838 w 6855444"/>
              <a:gd name="connsiteY7" fmla="*/ 908096 h 918315"/>
              <a:gd name="connsiteX8" fmla="*/ 6671012 w 6855444"/>
              <a:gd name="connsiteY8" fmla="*/ 900666 h 918315"/>
              <a:gd name="connsiteX9" fmla="*/ 6615805 w 6855444"/>
              <a:gd name="connsiteY9" fmla="*/ 894318 h 918315"/>
              <a:gd name="connsiteX10" fmla="*/ 4622929 w 6855444"/>
              <a:gd name="connsiteY10" fmla="*/ 592920 h 918315"/>
              <a:gd name="connsiteX11" fmla="*/ 2946529 w 6855444"/>
              <a:gd name="connsiteY11" fmla="*/ 408770 h 918315"/>
              <a:gd name="connsiteX12" fmla="*/ 2025779 w 6855444"/>
              <a:gd name="connsiteY12" fmla="*/ 326220 h 918315"/>
              <a:gd name="connsiteX13" fmla="*/ 1162179 w 6855444"/>
              <a:gd name="connsiteY13" fmla="*/ 269070 h 918315"/>
              <a:gd name="connsiteX14" fmla="*/ 336679 w 6855444"/>
              <a:gd name="connsiteY14" fmla="*/ 218270 h 918315"/>
              <a:gd name="connsiteX15" fmla="*/ 57279 w 6855444"/>
              <a:gd name="connsiteY15" fmla="*/ 224620 h 918315"/>
              <a:gd name="connsiteX16" fmla="*/ 7503 w 6855444"/>
              <a:gd name="connsiteY16" fmla="*/ 242303 h 918315"/>
              <a:gd name="connsiteX17" fmla="*/ 221 w 6855444"/>
              <a:gd name="connsiteY17" fmla="*/ 142039 h 918315"/>
              <a:gd name="connsiteX18" fmla="*/ 32795 w 6855444"/>
              <a:gd name="connsiteY18" fmla="*/ 7503 h 918315"/>
              <a:gd name="connsiteX19" fmla="*/ 315373 w 6855444"/>
              <a:gd name="connsiteY19" fmla="*/ 8720 h 91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5444" h="918315">
                <a:moveTo>
                  <a:pt x="315373" y="8720"/>
                </a:moveTo>
                <a:cubicBezTo>
                  <a:pt x="602029" y="22681"/>
                  <a:pt x="1206253" y="48937"/>
                  <a:pt x="1752729" y="91270"/>
                </a:cubicBezTo>
                <a:cubicBezTo>
                  <a:pt x="2299205" y="133603"/>
                  <a:pt x="2942296" y="190753"/>
                  <a:pt x="3594229" y="262720"/>
                </a:cubicBezTo>
                <a:cubicBezTo>
                  <a:pt x="4246162" y="334687"/>
                  <a:pt x="5141512" y="451103"/>
                  <a:pt x="5664329" y="523070"/>
                </a:cubicBezTo>
                <a:cubicBezTo>
                  <a:pt x="6187146" y="595037"/>
                  <a:pt x="6534279" y="660653"/>
                  <a:pt x="6731129" y="694520"/>
                </a:cubicBezTo>
                <a:cubicBezTo>
                  <a:pt x="6927979" y="728387"/>
                  <a:pt x="6827414" y="712507"/>
                  <a:pt x="6845429" y="726270"/>
                </a:cubicBezTo>
                <a:cubicBezTo>
                  <a:pt x="6863444" y="740033"/>
                  <a:pt x="6847482" y="746796"/>
                  <a:pt x="6839217" y="777100"/>
                </a:cubicBezTo>
                <a:cubicBezTo>
                  <a:pt x="6830952" y="807404"/>
                  <a:pt x="6805386" y="887993"/>
                  <a:pt x="6795838" y="908096"/>
                </a:cubicBezTo>
                <a:cubicBezTo>
                  <a:pt x="6786290" y="928199"/>
                  <a:pt x="6701017" y="902962"/>
                  <a:pt x="6671012" y="900666"/>
                </a:cubicBezTo>
                <a:cubicBezTo>
                  <a:pt x="6641007" y="898370"/>
                  <a:pt x="6957152" y="945609"/>
                  <a:pt x="6615805" y="894318"/>
                </a:cubicBezTo>
                <a:lnTo>
                  <a:pt x="4622929" y="592920"/>
                </a:lnTo>
                <a:cubicBezTo>
                  <a:pt x="4011383" y="511995"/>
                  <a:pt x="3379387" y="453220"/>
                  <a:pt x="2946529" y="408770"/>
                </a:cubicBezTo>
                <a:cubicBezTo>
                  <a:pt x="2513671" y="364320"/>
                  <a:pt x="2323171" y="349503"/>
                  <a:pt x="2025779" y="326220"/>
                </a:cubicBezTo>
                <a:cubicBezTo>
                  <a:pt x="1728387" y="302937"/>
                  <a:pt x="1162179" y="269070"/>
                  <a:pt x="1162179" y="269070"/>
                </a:cubicBezTo>
                <a:lnTo>
                  <a:pt x="336679" y="218270"/>
                </a:lnTo>
                <a:cubicBezTo>
                  <a:pt x="152529" y="210862"/>
                  <a:pt x="112142" y="220615"/>
                  <a:pt x="57279" y="224620"/>
                </a:cubicBezTo>
                <a:cubicBezTo>
                  <a:pt x="2416" y="228625"/>
                  <a:pt x="17013" y="256066"/>
                  <a:pt x="7503" y="242303"/>
                </a:cubicBezTo>
                <a:cubicBezTo>
                  <a:pt x="-2007" y="228540"/>
                  <a:pt x="1279" y="167439"/>
                  <a:pt x="221" y="142039"/>
                </a:cubicBezTo>
                <a:cubicBezTo>
                  <a:pt x="-837" y="116639"/>
                  <a:pt x="703" y="14986"/>
                  <a:pt x="32795" y="7503"/>
                </a:cubicBezTo>
                <a:cubicBezTo>
                  <a:pt x="64887" y="20"/>
                  <a:pt x="28717" y="-5241"/>
                  <a:pt x="315373" y="872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3571" y="1837113"/>
            <a:ext cx="0" cy="34331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9523588" y="4545056"/>
            <a:ext cx="468711" cy="1366"/>
          </a:xfrm>
          <a:prstGeom prst="straightConnector1">
            <a:avLst/>
          </a:prstGeom>
          <a:ln w="19050"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>
            <a:off x="10022445" y="3889615"/>
            <a:ext cx="278326" cy="638318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0337726" y="4059257"/>
                <a:ext cx="10453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Deflection (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200" dirty="0" smtClean="0">
                    <a:solidFill>
                      <a:srgbClr val="00B050"/>
                    </a:solidFill>
                  </a:rPr>
                  <a:t>)</a:t>
                </a:r>
                <a:endParaRPr lang="en-US" sz="1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7726" y="4059257"/>
                <a:ext cx="1045351" cy="276999"/>
              </a:xfrm>
              <a:prstGeom prst="rect">
                <a:avLst/>
              </a:prstGeom>
              <a:blipFill>
                <a:blip r:embed="rId2"/>
                <a:stretch>
                  <a:fillRect l="-585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5407883" y="5508911"/>
                <a:ext cx="932178" cy="552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𝐸𝐼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883" y="5508911"/>
                <a:ext cx="932178" cy="552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603758" y="3220615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56158" y="3233525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08558" y="3231687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060958" y="3251883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29883" y="3255647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382283" y="3253809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34683" y="3259345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687083" y="3264793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67611" y="3284453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20011" y="3289989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72411" y="3302899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32185" y="3315721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525543" y="3328095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685317" y="3333631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837717" y="3346541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90117" y="3366737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159042" y="3385249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11442" y="3398159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463842" y="3418443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616242" y="3431267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796770" y="3450925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949170" y="3463836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101570" y="3469375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253970" y="3489569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91995" y="3508684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544395" y="3528968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96795" y="3541878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49195" y="3554701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018120" y="3580586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170520" y="3600874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322920" y="3621156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475320" y="3633980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655848" y="3661013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808248" y="3681297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960648" y="3701581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8113048" y="3729154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263205" y="3746611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8415605" y="3759521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568005" y="3787179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720405" y="3807375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889330" y="3833261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9041730" y="3853545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9194130" y="3888579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9361278" y="3930900"/>
            <a:ext cx="13496" cy="53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2595716" y="3237271"/>
            <a:ext cx="6776884" cy="693174"/>
          </a:xfrm>
          <a:custGeom>
            <a:avLst/>
            <a:gdLst>
              <a:gd name="connsiteX0" fmla="*/ 0 w 6776884"/>
              <a:gd name="connsiteY0" fmla="*/ 0 h 693174"/>
              <a:gd name="connsiteX1" fmla="*/ 317090 w 6776884"/>
              <a:gd name="connsiteY1" fmla="*/ 7374 h 693174"/>
              <a:gd name="connsiteX2" fmla="*/ 634181 w 6776884"/>
              <a:gd name="connsiteY2" fmla="*/ 22123 h 693174"/>
              <a:gd name="connsiteX3" fmla="*/ 951271 w 6776884"/>
              <a:gd name="connsiteY3" fmla="*/ 36871 h 693174"/>
              <a:gd name="connsiteX4" fmla="*/ 1430594 w 6776884"/>
              <a:gd name="connsiteY4" fmla="*/ 66368 h 693174"/>
              <a:gd name="connsiteX5" fmla="*/ 1740310 w 6776884"/>
              <a:gd name="connsiteY5" fmla="*/ 88490 h 693174"/>
              <a:gd name="connsiteX6" fmla="*/ 2256503 w 6776884"/>
              <a:gd name="connsiteY6" fmla="*/ 117987 h 693174"/>
              <a:gd name="connsiteX7" fmla="*/ 2713703 w 6776884"/>
              <a:gd name="connsiteY7" fmla="*/ 154858 h 693174"/>
              <a:gd name="connsiteX8" fmla="*/ 3340510 w 6776884"/>
              <a:gd name="connsiteY8" fmla="*/ 228600 h 693174"/>
              <a:gd name="connsiteX9" fmla="*/ 3952568 w 6776884"/>
              <a:gd name="connsiteY9" fmla="*/ 294968 h 693174"/>
              <a:gd name="connsiteX10" fmla="*/ 4439265 w 6776884"/>
              <a:gd name="connsiteY10" fmla="*/ 353961 h 693174"/>
              <a:gd name="connsiteX11" fmla="*/ 4948084 w 6776884"/>
              <a:gd name="connsiteY11" fmla="*/ 405581 h 693174"/>
              <a:gd name="connsiteX12" fmla="*/ 5538019 w 6776884"/>
              <a:gd name="connsiteY12" fmla="*/ 494071 h 693174"/>
              <a:gd name="connsiteX13" fmla="*/ 6120581 w 6776884"/>
              <a:gd name="connsiteY13" fmla="*/ 575187 h 693174"/>
              <a:gd name="connsiteX14" fmla="*/ 6614652 w 6776884"/>
              <a:gd name="connsiteY14" fmla="*/ 656303 h 693174"/>
              <a:gd name="connsiteX15" fmla="*/ 6776884 w 6776884"/>
              <a:gd name="connsiteY15" fmla="*/ 693174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76884" h="693174">
                <a:moveTo>
                  <a:pt x="0" y="0"/>
                </a:moveTo>
                <a:lnTo>
                  <a:pt x="317090" y="7374"/>
                </a:lnTo>
                <a:cubicBezTo>
                  <a:pt x="422787" y="11061"/>
                  <a:pt x="634181" y="22123"/>
                  <a:pt x="634181" y="22123"/>
                </a:cubicBezTo>
                <a:lnTo>
                  <a:pt x="951271" y="36871"/>
                </a:lnTo>
                <a:lnTo>
                  <a:pt x="1430594" y="66368"/>
                </a:lnTo>
                <a:lnTo>
                  <a:pt x="1740310" y="88490"/>
                </a:lnTo>
                <a:lnTo>
                  <a:pt x="2256503" y="117987"/>
                </a:lnTo>
                <a:cubicBezTo>
                  <a:pt x="2418735" y="129048"/>
                  <a:pt x="2533035" y="136423"/>
                  <a:pt x="2713703" y="154858"/>
                </a:cubicBezTo>
                <a:cubicBezTo>
                  <a:pt x="2894371" y="173294"/>
                  <a:pt x="3340510" y="228600"/>
                  <a:pt x="3340510" y="228600"/>
                </a:cubicBezTo>
                <a:lnTo>
                  <a:pt x="3952568" y="294968"/>
                </a:lnTo>
                <a:lnTo>
                  <a:pt x="4439265" y="353961"/>
                </a:lnTo>
                <a:cubicBezTo>
                  <a:pt x="4605184" y="372396"/>
                  <a:pt x="4764958" y="382229"/>
                  <a:pt x="4948084" y="405581"/>
                </a:cubicBezTo>
                <a:cubicBezTo>
                  <a:pt x="5131210" y="428933"/>
                  <a:pt x="5538019" y="494071"/>
                  <a:pt x="5538019" y="494071"/>
                </a:cubicBezTo>
                <a:lnTo>
                  <a:pt x="6120581" y="575187"/>
                </a:lnTo>
                <a:cubicBezTo>
                  <a:pt x="6300020" y="602226"/>
                  <a:pt x="6505268" y="636639"/>
                  <a:pt x="6614652" y="656303"/>
                </a:cubicBezTo>
                <a:cubicBezTo>
                  <a:pt x="6724036" y="675968"/>
                  <a:pt x="6750460" y="684571"/>
                  <a:pt x="6776884" y="693174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 rot="390238">
            <a:off x="5323734" y="3147577"/>
            <a:ext cx="1493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Distributed Load (w)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290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ERAU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Solti, Jim P.</dc:creator>
  <cp:lastModifiedBy>Solti, Jim P.</cp:lastModifiedBy>
  <cp:revision>9</cp:revision>
  <dcterms:created xsi:type="dcterms:W3CDTF">2018-10-26T14:18:38Z</dcterms:created>
  <dcterms:modified xsi:type="dcterms:W3CDTF">2018-10-26T15:00:50Z</dcterms:modified>
</cp:coreProperties>
</file>