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AACC0-88DD-40BC-97C6-452DB75912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B0DFF2-6C82-45C5-AB64-852475F3AC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307BE2-5E1D-4E46-8B1C-6D2140DED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CE27C-0A1F-46A3-AC62-68C93E72AD58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A55D4E-5CA0-42B4-A38A-BA504C813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898734-202E-4303-A194-7541A4EDB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A805A-A735-46A1-8A76-B65C666BD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852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C335C-8F2B-4A9F-8184-93BD4B6B9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00AA72-A3F8-49BA-9C2E-BC29D7F174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B3FE8B-4B56-4C0C-9A0D-A5935861E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CE27C-0A1F-46A3-AC62-68C93E72AD58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A52559-7200-42D5-8CEF-CAAF134CC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7C2839-700D-42D5-BC9E-1E93BC3A4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A805A-A735-46A1-8A76-B65C666BD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709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00403A-5DD3-419E-9145-C4DEC66DD0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24B541-E14E-4158-A1E9-CAB2BD4AF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762C7B-C52B-4D62-B87C-DABABFD19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CE27C-0A1F-46A3-AC62-68C93E72AD58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4F9C0D-F660-49C5-8A30-F23DBA776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504679-64EE-4579-93CD-1246585C8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A805A-A735-46A1-8A76-B65C666BD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661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F797E-F353-4954-A28D-73C3942F7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C9B52E-3429-44F7-B620-3076F119BF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1BDDA7-97D9-47DF-89AC-CA4BE0E7B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CE27C-0A1F-46A3-AC62-68C93E72AD58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02114C-B05F-4BAC-A00D-2C20DB7E1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562294-29B2-4C15-8CD2-CD6320AF1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A805A-A735-46A1-8A76-B65C666BD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636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B1DF2-B780-4E60-98CF-459BEBC55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FE3B63-E427-44F9-94AD-9EC94AF229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7D6DDC-F904-469F-A7AE-85B3351A0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CE27C-0A1F-46A3-AC62-68C93E72AD58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60C0E3-E0DD-466F-8975-73EE951A7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54AFE3-3196-441B-AC0F-4BD445B13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A805A-A735-46A1-8A76-B65C666BD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767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C013A-CF9A-4557-94F6-638982C90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B74E35-BB5E-481F-B3FA-D39FB5E107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5668CD-E025-4DDA-AF1E-07E8E52D37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1D8169-3348-4CB9-B9C0-8E59BED05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CE27C-0A1F-46A3-AC62-68C93E72AD58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80944F-6984-4BDB-A3D5-D87DC05FA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E0F00A-119D-431D-9D5D-CACC9E742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A805A-A735-46A1-8A76-B65C666BD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1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ED00B-C042-4A7E-B02E-2F15650D4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3EEEA6-F668-455B-9AC4-DEA6DE10CE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53ADF5-5A4A-46C1-A0E7-FD7B48386F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835CB7-1792-4357-A912-E412BF6488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97EC6B-7401-44DD-A886-695C56DFD4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1588A9-0864-4D60-A6C9-F5B766250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CE27C-0A1F-46A3-AC62-68C93E72AD58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9BAA0A-3D92-4BB1-80D6-B52427F93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55364F-994A-4776-A995-9A41E9F65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A805A-A735-46A1-8A76-B65C666BD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164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171B6-49D9-42CB-987F-A57EBCCDC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66B98D-E572-4D53-8651-31F267E37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CE27C-0A1F-46A3-AC62-68C93E72AD58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966E35-2C00-45DA-9DDC-1E6CF9D1B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57472A-4193-42E3-9A78-D607301E2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A805A-A735-46A1-8A76-B65C666BD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93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8C5D6F-1CE4-4FC9-A9BE-F753CDCA8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CE27C-0A1F-46A3-AC62-68C93E72AD58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C8A3FD-F350-43A0-B8D3-1BBC661FC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69A95A-257F-45FC-AC0A-6421E3149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A805A-A735-46A1-8A76-B65C666BD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746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E2F3E-820E-4C78-BB06-90B288B31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A7613D-5B1F-4A7B-AFE5-3D7C2D68E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15489-9D4D-4395-BB83-785F2FBA18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3294D0-7EBE-4ED9-A5F6-6A2410C1C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CE27C-0A1F-46A3-AC62-68C93E72AD58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8640D2-CE86-4E20-9E80-37CE0E5BA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68B51A-826B-493F-8341-5A31B9B65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A805A-A735-46A1-8A76-B65C666BD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944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31A90-2DCF-4291-90E0-83634ECF6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1744FB-696A-4539-87F2-175511AED1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39EEEA-506E-492B-B76A-33F44AEA70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68EAA0-A6B1-49B5-9C38-1B2B1C915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CE27C-0A1F-46A3-AC62-68C93E72AD58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B5F932-9DAE-4659-8AF5-B8E77D393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7D1B2C-0C85-4A22-BD41-3F337DB0F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A805A-A735-46A1-8A76-B65C666BD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104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FCD2F7-1A5C-4AEC-A2F2-846483311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84A92A-F3FD-4096-841A-0DFC5055A4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964434-68D9-44D1-A176-A5F6389EBC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CE27C-0A1F-46A3-AC62-68C93E72AD58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705082-F96E-4DAD-8778-D7E6D1E5D9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6066CA-F1F3-4430-8830-07C9C83DD8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A805A-A735-46A1-8A76-B65C666BD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712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ickr.com/photos/winning-information/2325865367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1B77CA39-025F-43D9-9EF0-BA065968D987}"/>
              </a:ext>
            </a:extLst>
          </p:cNvPr>
          <p:cNvGrpSpPr/>
          <p:nvPr/>
        </p:nvGrpSpPr>
        <p:grpSpPr>
          <a:xfrm>
            <a:off x="494524" y="484342"/>
            <a:ext cx="2697130" cy="1878242"/>
            <a:chOff x="1408923" y="1058986"/>
            <a:chExt cx="2697130" cy="1878242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C26D0553-B25B-495E-90E6-470835EA5F6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3"/>
                </a:ext>
              </a:extLst>
            </a:blip>
            <a:stretch>
              <a:fillRect/>
            </a:stretch>
          </p:blipFill>
          <p:spPr>
            <a:xfrm>
              <a:off x="1408923" y="1058986"/>
              <a:ext cx="2697130" cy="1878242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8FB3DB9E-01C8-4792-9F67-88DC4C9E4E58}"/>
                </a:ext>
              </a:extLst>
            </p:cNvPr>
            <p:cNvSpPr txBox="1"/>
            <p:nvPr/>
          </p:nvSpPr>
          <p:spPr>
            <a:xfrm rot="21094752">
              <a:off x="2211647" y="1735495"/>
              <a:ext cx="10916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Activity 1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CDC470D-792C-4A90-A3DD-BEC5EE16ED51}"/>
              </a:ext>
            </a:extLst>
          </p:cNvPr>
          <p:cNvGrpSpPr/>
          <p:nvPr/>
        </p:nvGrpSpPr>
        <p:grpSpPr>
          <a:xfrm>
            <a:off x="5672695" y="1927900"/>
            <a:ext cx="2697130" cy="1878242"/>
            <a:chOff x="1408923" y="1058986"/>
            <a:chExt cx="2697130" cy="1878242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371E1DAB-A95C-4E4B-BCB2-8788A255489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3"/>
                </a:ext>
              </a:extLst>
            </a:blip>
            <a:stretch>
              <a:fillRect/>
            </a:stretch>
          </p:blipFill>
          <p:spPr>
            <a:xfrm>
              <a:off x="1408923" y="1058986"/>
              <a:ext cx="2697130" cy="1878242"/>
            </a:xfrm>
            <a:prstGeom prst="rect">
              <a:avLst/>
            </a:prstGeom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D76D23D-2B2A-4079-9E3A-0E6CAA99FF9B}"/>
                </a:ext>
              </a:extLst>
            </p:cNvPr>
            <p:cNvSpPr txBox="1"/>
            <p:nvPr/>
          </p:nvSpPr>
          <p:spPr>
            <a:xfrm rot="21094752">
              <a:off x="2211647" y="1735495"/>
              <a:ext cx="10916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Activity 4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225C827-B2D7-40FC-A0FF-599AAB8133B4}"/>
              </a:ext>
            </a:extLst>
          </p:cNvPr>
          <p:cNvGrpSpPr/>
          <p:nvPr/>
        </p:nvGrpSpPr>
        <p:grpSpPr>
          <a:xfrm>
            <a:off x="917829" y="2954507"/>
            <a:ext cx="2697130" cy="1878242"/>
            <a:chOff x="1408923" y="1058986"/>
            <a:chExt cx="2697130" cy="1878242"/>
          </a:xfrm>
        </p:grpSpPr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CD0724B6-643E-421F-9671-E80C131060B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3"/>
                </a:ext>
              </a:extLst>
            </a:blip>
            <a:stretch>
              <a:fillRect/>
            </a:stretch>
          </p:blipFill>
          <p:spPr>
            <a:xfrm>
              <a:off x="1408923" y="1058986"/>
              <a:ext cx="2697130" cy="1878242"/>
            </a:xfrm>
            <a:prstGeom prst="rect">
              <a:avLst/>
            </a:prstGeom>
          </p:spPr>
        </p:pic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E7C6F65-BE37-431F-8870-582C73DB03AD}"/>
                </a:ext>
              </a:extLst>
            </p:cNvPr>
            <p:cNvSpPr txBox="1"/>
            <p:nvPr/>
          </p:nvSpPr>
          <p:spPr>
            <a:xfrm rot="21094752">
              <a:off x="2211647" y="1735495"/>
              <a:ext cx="10916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Activity 5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3BB59DF-F4EB-4809-9BB8-D7C24455911B}"/>
              </a:ext>
            </a:extLst>
          </p:cNvPr>
          <p:cNvGrpSpPr/>
          <p:nvPr/>
        </p:nvGrpSpPr>
        <p:grpSpPr>
          <a:xfrm>
            <a:off x="3398870" y="477700"/>
            <a:ext cx="2697130" cy="1878242"/>
            <a:chOff x="1408923" y="1058986"/>
            <a:chExt cx="2697130" cy="1878242"/>
          </a:xfrm>
        </p:grpSpPr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C39F5F81-A561-41F5-BC5D-A42B415E460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3"/>
                </a:ext>
              </a:extLst>
            </a:blip>
            <a:stretch>
              <a:fillRect/>
            </a:stretch>
          </p:blipFill>
          <p:spPr>
            <a:xfrm>
              <a:off x="1408923" y="1058986"/>
              <a:ext cx="2697130" cy="1878242"/>
            </a:xfrm>
            <a:prstGeom prst="rect">
              <a:avLst/>
            </a:prstGeom>
          </p:spPr>
        </p:pic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340EB1B-C6AC-44E8-91A6-CAD39EDFBB78}"/>
                </a:ext>
              </a:extLst>
            </p:cNvPr>
            <p:cNvSpPr txBox="1"/>
            <p:nvPr/>
          </p:nvSpPr>
          <p:spPr>
            <a:xfrm rot="21094752">
              <a:off x="2211647" y="1735495"/>
              <a:ext cx="10916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Activity 2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033874D-D0CB-4C3B-A9C8-B9BA6A7ABE24}"/>
              </a:ext>
            </a:extLst>
          </p:cNvPr>
          <p:cNvGrpSpPr/>
          <p:nvPr/>
        </p:nvGrpSpPr>
        <p:grpSpPr>
          <a:xfrm>
            <a:off x="3398870" y="2794460"/>
            <a:ext cx="2697130" cy="1878242"/>
            <a:chOff x="1408923" y="1058986"/>
            <a:chExt cx="2697130" cy="1878242"/>
          </a:xfrm>
        </p:grpSpPr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3911C3C1-AB4A-495E-A785-D80ACC7F74D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3"/>
                </a:ext>
              </a:extLst>
            </a:blip>
            <a:stretch>
              <a:fillRect/>
            </a:stretch>
          </p:blipFill>
          <p:spPr>
            <a:xfrm>
              <a:off x="1408923" y="1058986"/>
              <a:ext cx="2697130" cy="1878242"/>
            </a:xfrm>
            <a:prstGeom prst="rect">
              <a:avLst/>
            </a:prstGeom>
          </p:spPr>
        </p:pic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B3E36F97-8E5A-4F9A-8C9D-4F5AAFEB6F67}"/>
                </a:ext>
              </a:extLst>
            </p:cNvPr>
            <p:cNvSpPr txBox="1"/>
            <p:nvPr/>
          </p:nvSpPr>
          <p:spPr>
            <a:xfrm rot="21094752">
              <a:off x="2211647" y="1735495"/>
              <a:ext cx="10916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Activity 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77612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10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Marion</dc:creator>
  <cp:lastModifiedBy>Jim Marion</cp:lastModifiedBy>
  <cp:revision>2</cp:revision>
  <dcterms:created xsi:type="dcterms:W3CDTF">2018-04-28T17:45:19Z</dcterms:created>
  <dcterms:modified xsi:type="dcterms:W3CDTF">2018-04-28T18:03:10Z</dcterms:modified>
</cp:coreProperties>
</file>